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62" r:id="rId6"/>
    <p:sldId id="264" r:id="rId7"/>
    <p:sldId id="265" r:id="rId8"/>
    <p:sldId id="258" r:id="rId9"/>
    <p:sldId id="266" r:id="rId10"/>
    <p:sldId id="282" r:id="rId11"/>
    <p:sldId id="270" r:id="rId12"/>
    <p:sldId id="267" r:id="rId13"/>
    <p:sldId id="273" r:id="rId14"/>
    <p:sldId id="275" r:id="rId15"/>
    <p:sldId id="281" r:id="rId16"/>
    <p:sldId id="280" r:id="rId17"/>
    <p:sldId id="284" r:id="rId18"/>
    <p:sldId id="285" r:id="rId19"/>
    <p:sldId id="283" r:id="rId20"/>
    <p:sldId id="276" r:id="rId21"/>
    <p:sldId id="277" r:id="rId22"/>
    <p:sldId id="278" r:id="rId23"/>
    <p:sldId id="279" r:id="rId24"/>
    <p:sldId id="286" r:id="rId25"/>
    <p:sldId id="287" r:id="rId26"/>
    <p:sldId id="288" r:id="rId27"/>
    <p:sldId id="289" r:id="rId28"/>
    <p:sldId id="307" r:id="rId29"/>
    <p:sldId id="290" r:id="rId30"/>
    <p:sldId id="291" r:id="rId31"/>
    <p:sldId id="292" r:id="rId32"/>
    <p:sldId id="268" r:id="rId33"/>
    <p:sldId id="293" r:id="rId34"/>
    <p:sldId id="294" r:id="rId35"/>
    <p:sldId id="271" r:id="rId36"/>
    <p:sldId id="272" r:id="rId37"/>
    <p:sldId id="27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Nissen" userId="0a53e95a9cb9be32" providerId="LiveId" clId="{42B36672-D278-42E5-B107-DC58C6BC59EB}"/>
    <pc:docChg chg="undo custSel addSld delSld modSld">
      <pc:chgData name="Edith Nissen" userId="0a53e95a9cb9be32" providerId="LiveId" clId="{42B36672-D278-42E5-B107-DC58C6BC59EB}" dt="2020-10-15T14:06:05.993" v="4853" actId="1038"/>
      <pc:docMkLst>
        <pc:docMk/>
      </pc:docMkLst>
      <pc:sldChg chg="modSp mod">
        <pc:chgData name="Edith Nissen" userId="0a53e95a9cb9be32" providerId="LiveId" clId="{42B36672-D278-42E5-B107-DC58C6BC59EB}" dt="2020-10-15T04:15:30.031" v="4710" actId="6549"/>
        <pc:sldMkLst>
          <pc:docMk/>
          <pc:sldMk cId="2327625367" sldId="258"/>
        </pc:sldMkLst>
        <pc:spChg chg="mod">
          <ac:chgData name="Edith Nissen" userId="0a53e95a9cb9be32" providerId="LiveId" clId="{42B36672-D278-42E5-B107-DC58C6BC59EB}" dt="2020-10-15T04:15:30.031" v="4710" actId="6549"/>
          <ac:spMkLst>
            <pc:docMk/>
            <pc:sldMk cId="2327625367" sldId="258"/>
            <ac:spMk id="3" creationId="{A1D7FCAC-D7A8-445F-AFCA-9F555C23FED3}"/>
          </ac:spMkLst>
        </pc:spChg>
      </pc:sldChg>
      <pc:sldChg chg="addSp modSp mod">
        <pc:chgData name="Edith Nissen" userId="0a53e95a9cb9be32" providerId="LiveId" clId="{42B36672-D278-42E5-B107-DC58C6BC59EB}" dt="2020-10-15T03:52:48.074" v="4403" actId="1076"/>
        <pc:sldMkLst>
          <pc:docMk/>
          <pc:sldMk cId="3950017106" sldId="262"/>
        </pc:sldMkLst>
        <pc:picChg chg="add mod">
          <ac:chgData name="Edith Nissen" userId="0a53e95a9cb9be32" providerId="LiveId" clId="{42B36672-D278-42E5-B107-DC58C6BC59EB}" dt="2020-10-15T03:52:48.074" v="4403" actId="1076"/>
          <ac:picMkLst>
            <pc:docMk/>
            <pc:sldMk cId="3950017106" sldId="262"/>
            <ac:picMk id="13" creationId="{949BC325-8B7D-4636-9C5B-AED084F4A9A5}"/>
          </ac:picMkLst>
        </pc:picChg>
      </pc:sldChg>
      <pc:sldChg chg="modSp mod">
        <pc:chgData name="Edith Nissen" userId="0a53e95a9cb9be32" providerId="LiveId" clId="{42B36672-D278-42E5-B107-DC58C6BC59EB}" dt="2020-10-15T04:04:24.311" v="4689" actId="20577"/>
        <pc:sldMkLst>
          <pc:docMk/>
          <pc:sldMk cId="4086220529" sldId="263"/>
        </pc:sldMkLst>
        <pc:spChg chg="mod">
          <ac:chgData name="Edith Nissen" userId="0a53e95a9cb9be32" providerId="LiveId" clId="{42B36672-D278-42E5-B107-DC58C6BC59EB}" dt="2020-10-15T04:04:24.311" v="4689" actId="20577"/>
          <ac:spMkLst>
            <pc:docMk/>
            <pc:sldMk cId="4086220529" sldId="263"/>
            <ac:spMk id="2" creationId="{00000000-0000-0000-0000-000000000000}"/>
          </ac:spMkLst>
        </pc:spChg>
      </pc:sldChg>
      <pc:sldChg chg="modSp mod">
        <pc:chgData name="Edith Nissen" userId="0a53e95a9cb9be32" providerId="LiveId" clId="{42B36672-D278-42E5-B107-DC58C6BC59EB}" dt="2020-10-14T19:14:42.143" v="235" actId="20577"/>
        <pc:sldMkLst>
          <pc:docMk/>
          <pc:sldMk cId="1434467110" sldId="265"/>
        </pc:sldMkLst>
        <pc:spChg chg="mod">
          <ac:chgData name="Edith Nissen" userId="0a53e95a9cb9be32" providerId="LiveId" clId="{42B36672-D278-42E5-B107-DC58C6BC59EB}" dt="2020-10-14T19:14:42.143" v="235" actId="20577"/>
          <ac:spMkLst>
            <pc:docMk/>
            <pc:sldMk cId="1434467110" sldId="265"/>
            <ac:spMk id="3" creationId="{166E8505-EBC4-4F48-AD08-CB35AF0D1F82}"/>
          </ac:spMkLst>
        </pc:spChg>
      </pc:sldChg>
      <pc:sldChg chg="modSp new mod">
        <pc:chgData name="Edith Nissen" userId="0a53e95a9cb9be32" providerId="LiveId" clId="{42B36672-D278-42E5-B107-DC58C6BC59EB}" dt="2020-10-15T12:52:16.198" v="4718" actId="20577"/>
        <pc:sldMkLst>
          <pc:docMk/>
          <pc:sldMk cId="931166740" sldId="266"/>
        </pc:sldMkLst>
        <pc:spChg chg="mod">
          <ac:chgData name="Edith Nissen" userId="0a53e95a9cb9be32" providerId="LiveId" clId="{42B36672-D278-42E5-B107-DC58C6BC59EB}" dt="2020-10-14T19:18:06.928" v="250" actId="20577"/>
          <ac:spMkLst>
            <pc:docMk/>
            <pc:sldMk cId="931166740" sldId="266"/>
            <ac:spMk id="2" creationId="{0DBC4EEA-8383-47E7-8C3A-8BD639B67748}"/>
          </ac:spMkLst>
        </pc:spChg>
        <pc:spChg chg="mod">
          <ac:chgData name="Edith Nissen" userId="0a53e95a9cb9be32" providerId="LiveId" clId="{42B36672-D278-42E5-B107-DC58C6BC59EB}" dt="2020-10-15T12:52:16.198" v="4718" actId="20577"/>
          <ac:spMkLst>
            <pc:docMk/>
            <pc:sldMk cId="931166740" sldId="266"/>
            <ac:spMk id="3" creationId="{37101D7A-A957-4606-B767-6BC02E9C3566}"/>
          </ac:spMkLst>
        </pc:spChg>
      </pc:sldChg>
      <pc:sldChg chg="modSp new mod">
        <pc:chgData name="Edith Nissen" userId="0a53e95a9cb9be32" providerId="LiveId" clId="{42B36672-D278-42E5-B107-DC58C6BC59EB}" dt="2020-10-14T19:29:26.211" v="884" actId="20577"/>
        <pc:sldMkLst>
          <pc:docMk/>
          <pc:sldMk cId="76979173" sldId="267"/>
        </pc:sldMkLst>
        <pc:spChg chg="mod">
          <ac:chgData name="Edith Nissen" userId="0a53e95a9cb9be32" providerId="LiveId" clId="{42B36672-D278-42E5-B107-DC58C6BC59EB}" dt="2020-10-14T19:23:56.811" v="520" actId="20577"/>
          <ac:spMkLst>
            <pc:docMk/>
            <pc:sldMk cId="76979173" sldId="267"/>
            <ac:spMk id="2" creationId="{46A26E9D-49FF-4784-8BD2-B30F3546B6F3}"/>
          </ac:spMkLst>
        </pc:spChg>
        <pc:spChg chg="mod">
          <ac:chgData name="Edith Nissen" userId="0a53e95a9cb9be32" providerId="LiveId" clId="{42B36672-D278-42E5-B107-DC58C6BC59EB}" dt="2020-10-14T19:29:26.211" v="884" actId="20577"/>
          <ac:spMkLst>
            <pc:docMk/>
            <pc:sldMk cId="76979173" sldId="267"/>
            <ac:spMk id="3" creationId="{210FB2A5-64CA-437A-8D4B-74B668CED079}"/>
          </ac:spMkLst>
        </pc:spChg>
      </pc:sldChg>
      <pc:sldChg chg="addSp delSp modSp add mod">
        <pc:chgData name="Edith Nissen" userId="0a53e95a9cb9be32" providerId="LiveId" clId="{42B36672-D278-42E5-B107-DC58C6BC59EB}" dt="2020-10-15T04:05:32.575" v="4690" actId="20577"/>
        <pc:sldMkLst>
          <pc:docMk/>
          <pc:sldMk cId="2994113269" sldId="268"/>
        </pc:sldMkLst>
        <pc:spChg chg="mod">
          <ac:chgData name="Edith Nissen" userId="0a53e95a9cb9be32" providerId="LiveId" clId="{42B36672-D278-42E5-B107-DC58C6BC59EB}" dt="2020-10-15T04:05:32.575" v="4690" actId="20577"/>
          <ac:spMkLst>
            <pc:docMk/>
            <pc:sldMk cId="2994113269" sldId="268"/>
            <ac:spMk id="2" creationId="{E23CCF3C-0A25-45EB-AB8A-C1D9FB0CFB6D}"/>
          </ac:spMkLst>
        </pc:spChg>
        <pc:spChg chg="del mod">
          <ac:chgData name="Edith Nissen" userId="0a53e95a9cb9be32" providerId="LiveId" clId="{42B36672-D278-42E5-B107-DC58C6BC59EB}" dt="2020-10-15T03:03:36.582" v="3966" actId="478"/>
          <ac:spMkLst>
            <pc:docMk/>
            <pc:sldMk cId="2994113269" sldId="268"/>
            <ac:spMk id="10" creationId="{DA531BE3-9F3D-4237-9153-E809834FD7BF}"/>
          </ac:spMkLst>
        </pc:spChg>
        <pc:spChg chg="del mod">
          <ac:chgData name="Edith Nissen" userId="0a53e95a9cb9be32" providerId="LiveId" clId="{42B36672-D278-42E5-B107-DC58C6BC59EB}" dt="2020-10-15T03:03:34.825" v="3964" actId="478"/>
          <ac:spMkLst>
            <pc:docMk/>
            <pc:sldMk cId="2994113269" sldId="268"/>
            <ac:spMk id="12" creationId="{FC0411E5-0CAC-4C7E-9D3F-2C4598D276B7}"/>
          </ac:spMkLst>
        </pc:spChg>
        <pc:picChg chg="add mod">
          <ac:chgData name="Edith Nissen" userId="0a53e95a9cb9be32" providerId="LiveId" clId="{42B36672-D278-42E5-B107-DC58C6BC59EB}" dt="2020-10-15T03:03:44.500" v="3969" actId="14100"/>
          <ac:picMkLst>
            <pc:docMk/>
            <pc:sldMk cId="2994113269" sldId="268"/>
            <ac:picMk id="4" creationId="{7FA64042-D901-4E10-A1AE-74FA450B5911}"/>
          </ac:picMkLst>
        </pc:picChg>
        <pc:picChg chg="del">
          <ac:chgData name="Edith Nissen" userId="0a53e95a9cb9be32" providerId="LiveId" clId="{42B36672-D278-42E5-B107-DC58C6BC59EB}" dt="2020-10-15T03:03:32.458" v="3961" actId="478"/>
          <ac:picMkLst>
            <pc:docMk/>
            <pc:sldMk cId="2994113269" sldId="268"/>
            <ac:picMk id="7" creationId="{8D2564C2-EC5B-465F-B03F-BC0E7BD4FA19}"/>
          </ac:picMkLst>
        </pc:picChg>
        <pc:picChg chg="del">
          <ac:chgData name="Edith Nissen" userId="0a53e95a9cb9be32" providerId="LiveId" clId="{42B36672-D278-42E5-B107-DC58C6BC59EB}" dt="2020-10-15T03:03:33.130" v="3962" actId="478"/>
          <ac:picMkLst>
            <pc:docMk/>
            <pc:sldMk cId="2994113269" sldId="268"/>
            <ac:picMk id="9" creationId="{19C2F2CF-85F8-410E-82F8-D5A797CB4AF1}"/>
          </ac:picMkLst>
        </pc:picChg>
      </pc:sldChg>
      <pc:sldChg chg="modSp new del mod">
        <pc:chgData name="Edith Nissen" userId="0a53e95a9cb9be32" providerId="LiveId" clId="{42B36672-D278-42E5-B107-DC58C6BC59EB}" dt="2020-10-14T19:39:09.718" v="887" actId="47"/>
        <pc:sldMkLst>
          <pc:docMk/>
          <pc:sldMk cId="3785809285" sldId="268"/>
        </pc:sldMkLst>
        <pc:spChg chg="mod">
          <ac:chgData name="Edith Nissen" userId="0a53e95a9cb9be32" providerId="LiveId" clId="{42B36672-D278-42E5-B107-DC58C6BC59EB}" dt="2020-10-14T19:28:34.328" v="821" actId="20577"/>
          <ac:spMkLst>
            <pc:docMk/>
            <pc:sldMk cId="3785809285" sldId="268"/>
            <ac:spMk id="2" creationId="{A471D8C6-F0A8-4A8C-8207-D3FF2C267A53}"/>
          </ac:spMkLst>
        </pc:spChg>
      </pc:sldChg>
      <pc:sldChg chg="addSp delSp modSp new mod">
        <pc:chgData name="Edith Nissen" userId="0a53e95a9cb9be32" providerId="LiveId" clId="{42B36672-D278-42E5-B107-DC58C6BC59EB}" dt="2020-10-15T03:51:53.738" v="4401" actId="1076"/>
        <pc:sldMkLst>
          <pc:docMk/>
          <pc:sldMk cId="1808909479" sldId="269"/>
        </pc:sldMkLst>
        <pc:spChg chg="mod">
          <ac:chgData name="Edith Nissen" userId="0a53e95a9cb9be32" providerId="LiveId" clId="{42B36672-D278-42E5-B107-DC58C6BC59EB}" dt="2020-10-14T19:28:51.307" v="843" actId="20577"/>
          <ac:spMkLst>
            <pc:docMk/>
            <pc:sldMk cId="1808909479" sldId="269"/>
            <ac:spMk id="2" creationId="{ADAEE496-96CD-4EE4-8D35-6E21098FEB75}"/>
          </ac:spMkLst>
        </pc:spChg>
        <pc:spChg chg="del">
          <ac:chgData name="Edith Nissen" userId="0a53e95a9cb9be32" providerId="LiveId" clId="{42B36672-D278-42E5-B107-DC58C6BC59EB}" dt="2020-10-14T20:06:49.934" v="1360" actId="22"/>
          <ac:spMkLst>
            <pc:docMk/>
            <pc:sldMk cId="1808909479" sldId="269"/>
            <ac:spMk id="3" creationId="{B6B5C777-FA70-44B8-A4D6-4527E04302C8}"/>
          </ac:spMkLst>
        </pc:spChg>
        <pc:spChg chg="add mod">
          <ac:chgData name="Edith Nissen" userId="0a53e95a9cb9be32" providerId="LiveId" clId="{42B36672-D278-42E5-B107-DC58C6BC59EB}" dt="2020-10-15T03:50:51.824" v="4397" actId="20577"/>
          <ac:spMkLst>
            <pc:docMk/>
            <pc:sldMk cId="1808909479" sldId="269"/>
            <ac:spMk id="6" creationId="{44D891C3-F3EE-422E-83F1-27ED7C4C434D}"/>
          </ac:spMkLst>
        </pc:spChg>
        <pc:picChg chg="add mod ord">
          <ac:chgData name="Edith Nissen" userId="0a53e95a9cb9be32" providerId="LiveId" clId="{42B36672-D278-42E5-B107-DC58C6BC59EB}" dt="2020-10-14T20:06:58.428" v="1363" actId="1076"/>
          <ac:picMkLst>
            <pc:docMk/>
            <pc:sldMk cId="1808909479" sldId="269"/>
            <ac:picMk id="5" creationId="{F78733E7-565A-4065-B2D5-9C3D851D9C6F}"/>
          </ac:picMkLst>
        </pc:picChg>
        <pc:picChg chg="add mod">
          <ac:chgData name="Edith Nissen" userId="0a53e95a9cb9be32" providerId="LiveId" clId="{42B36672-D278-42E5-B107-DC58C6BC59EB}" dt="2020-10-15T03:51:53.738" v="4401" actId="1076"/>
          <ac:picMkLst>
            <pc:docMk/>
            <pc:sldMk cId="1808909479" sldId="269"/>
            <ac:picMk id="8" creationId="{1BF37442-D342-45E4-BC94-FD4B0CAA6B89}"/>
          </ac:picMkLst>
        </pc:picChg>
      </pc:sldChg>
      <pc:sldChg chg="addSp modSp new mod">
        <pc:chgData name="Edith Nissen" userId="0a53e95a9cb9be32" providerId="LiveId" clId="{42B36672-D278-42E5-B107-DC58C6BC59EB}" dt="2020-10-15T03:59:39.736" v="4679" actId="20577"/>
        <pc:sldMkLst>
          <pc:docMk/>
          <pc:sldMk cId="132784198" sldId="270"/>
        </pc:sldMkLst>
        <pc:spChg chg="mod">
          <ac:chgData name="Edith Nissen" userId="0a53e95a9cb9be32" providerId="LiveId" clId="{42B36672-D278-42E5-B107-DC58C6BC59EB}" dt="2020-10-14T19:29:06.773" v="865" actId="20577"/>
          <ac:spMkLst>
            <pc:docMk/>
            <pc:sldMk cId="132784198" sldId="270"/>
            <ac:spMk id="2" creationId="{ABCBCB77-F86B-473D-96D4-82F7DC82DC42}"/>
          </ac:spMkLst>
        </pc:spChg>
        <pc:spChg chg="mod">
          <ac:chgData name="Edith Nissen" userId="0a53e95a9cb9be32" providerId="LiveId" clId="{42B36672-D278-42E5-B107-DC58C6BC59EB}" dt="2020-10-15T03:59:39.736" v="4679" actId="20577"/>
          <ac:spMkLst>
            <pc:docMk/>
            <pc:sldMk cId="132784198" sldId="270"/>
            <ac:spMk id="3" creationId="{79C5736B-0F5A-472A-A39F-C0EEFD541280}"/>
          </ac:spMkLst>
        </pc:spChg>
        <pc:picChg chg="add mod">
          <ac:chgData name="Edith Nissen" userId="0a53e95a9cb9be32" providerId="LiveId" clId="{42B36672-D278-42E5-B107-DC58C6BC59EB}" dt="2020-10-14T19:44:17.814" v="1124" actId="1076"/>
          <ac:picMkLst>
            <pc:docMk/>
            <pc:sldMk cId="132784198" sldId="270"/>
            <ac:picMk id="5" creationId="{BC499E28-F43C-4569-996D-A38C023311C1}"/>
          </ac:picMkLst>
        </pc:picChg>
      </pc:sldChg>
      <pc:sldChg chg="addSp delSp modSp add mod">
        <pc:chgData name="Edith Nissen" userId="0a53e95a9cb9be32" providerId="LiveId" clId="{42B36672-D278-42E5-B107-DC58C6BC59EB}" dt="2020-10-15T03:11:29.652" v="4012" actId="1076"/>
        <pc:sldMkLst>
          <pc:docMk/>
          <pc:sldMk cId="2177529800" sldId="271"/>
        </pc:sldMkLst>
        <pc:spChg chg="del">
          <ac:chgData name="Edith Nissen" userId="0a53e95a9cb9be32" providerId="LiveId" clId="{42B36672-D278-42E5-B107-DC58C6BC59EB}" dt="2020-10-15T03:11:26.309" v="4010" actId="478"/>
          <ac:spMkLst>
            <pc:docMk/>
            <pc:sldMk cId="2177529800" sldId="271"/>
            <ac:spMk id="13" creationId="{1AC8755C-6ACD-42BD-A7A5-5652C6819020}"/>
          </ac:spMkLst>
        </pc:spChg>
        <pc:spChg chg="del">
          <ac:chgData name="Edith Nissen" userId="0a53e95a9cb9be32" providerId="LiveId" clId="{42B36672-D278-42E5-B107-DC58C6BC59EB}" dt="2020-10-15T03:11:26.309" v="4010" actId="478"/>
          <ac:spMkLst>
            <pc:docMk/>
            <pc:sldMk cId="2177529800" sldId="271"/>
            <ac:spMk id="15" creationId="{0F2DB626-F021-4DA1-9C5C-1BF2E5417B54}"/>
          </ac:spMkLst>
        </pc:spChg>
        <pc:picChg chg="add mod">
          <ac:chgData name="Edith Nissen" userId="0a53e95a9cb9be32" providerId="LiveId" clId="{42B36672-D278-42E5-B107-DC58C6BC59EB}" dt="2020-10-15T03:11:29.652" v="4012" actId="1076"/>
          <ac:picMkLst>
            <pc:docMk/>
            <pc:sldMk cId="2177529800" sldId="271"/>
            <ac:picMk id="3" creationId="{B6BF605D-749A-4CA1-B14B-79B0C2055BD8}"/>
          </ac:picMkLst>
        </pc:picChg>
        <pc:picChg chg="del">
          <ac:chgData name="Edith Nissen" userId="0a53e95a9cb9be32" providerId="LiveId" clId="{42B36672-D278-42E5-B107-DC58C6BC59EB}" dt="2020-10-15T03:11:26.309" v="4010" actId="478"/>
          <ac:picMkLst>
            <pc:docMk/>
            <pc:sldMk cId="2177529800" sldId="271"/>
            <ac:picMk id="5" creationId="{994C0D37-52E9-4E2C-9F02-0B87FB3CA5E0}"/>
          </ac:picMkLst>
        </pc:picChg>
        <pc:picChg chg="del">
          <ac:chgData name="Edith Nissen" userId="0a53e95a9cb9be32" providerId="LiveId" clId="{42B36672-D278-42E5-B107-DC58C6BC59EB}" dt="2020-10-15T03:11:26.309" v="4010" actId="478"/>
          <ac:picMkLst>
            <pc:docMk/>
            <pc:sldMk cId="2177529800" sldId="271"/>
            <ac:picMk id="7" creationId="{08018DE2-E9B9-4D67-9F8F-34011C038710}"/>
          </ac:picMkLst>
        </pc:picChg>
        <pc:picChg chg="del">
          <ac:chgData name="Edith Nissen" userId="0a53e95a9cb9be32" providerId="LiveId" clId="{42B36672-D278-42E5-B107-DC58C6BC59EB}" dt="2020-10-15T03:11:26.309" v="4010" actId="478"/>
          <ac:picMkLst>
            <pc:docMk/>
            <pc:sldMk cId="2177529800" sldId="271"/>
            <ac:picMk id="9" creationId="{2A500F57-A9E7-4A2D-A304-E0920E697B8E}"/>
          </ac:picMkLst>
        </pc:picChg>
        <pc:picChg chg="del">
          <ac:chgData name="Edith Nissen" userId="0a53e95a9cb9be32" providerId="LiveId" clId="{42B36672-D278-42E5-B107-DC58C6BC59EB}" dt="2020-10-15T03:11:26.309" v="4010" actId="478"/>
          <ac:picMkLst>
            <pc:docMk/>
            <pc:sldMk cId="2177529800" sldId="271"/>
            <ac:picMk id="11" creationId="{C9FA1A6C-701D-49D0-AE11-2EB9277B402D}"/>
          </ac:picMkLst>
        </pc:picChg>
      </pc:sldChg>
      <pc:sldChg chg="add del">
        <pc:chgData name="Edith Nissen" userId="0a53e95a9cb9be32" providerId="LiveId" clId="{42B36672-D278-42E5-B107-DC58C6BC59EB}" dt="2020-10-14T19:32:10.882" v="886" actId="47"/>
        <pc:sldMkLst>
          <pc:docMk/>
          <pc:sldMk cId="4064153676" sldId="271"/>
        </pc:sldMkLst>
      </pc:sldChg>
      <pc:sldChg chg="add">
        <pc:chgData name="Edith Nissen" userId="0a53e95a9cb9be32" providerId="LiveId" clId="{42B36672-D278-42E5-B107-DC58C6BC59EB}" dt="2020-10-14T20:06:09.631" v="1359"/>
        <pc:sldMkLst>
          <pc:docMk/>
          <pc:sldMk cId="1634308348" sldId="272"/>
        </pc:sldMkLst>
      </pc:sldChg>
      <pc:sldChg chg="add">
        <pc:chgData name="Edith Nissen" userId="0a53e95a9cb9be32" providerId="LiveId" clId="{42B36672-D278-42E5-B107-DC58C6BC59EB}" dt="2020-10-14T19:32:07.283" v="885"/>
        <pc:sldMkLst>
          <pc:docMk/>
          <pc:sldMk cId="1544604092" sldId="273"/>
        </pc:sldMkLst>
      </pc:sldChg>
      <pc:sldChg chg="add">
        <pc:chgData name="Edith Nissen" userId="0a53e95a9cb9be32" providerId="LiveId" clId="{42B36672-D278-42E5-B107-DC58C6BC59EB}" dt="2020-10-14T20:06:09.631" v="1359"/>
        <pc:sldMkLst>
          <pc:docMk/>
          <pc:sldMk cId="1939704131" sldId="274"/>
        </pc:sldMkLst>
      </pc:sldChg>
      <pc:sldChg chg="add">
        <pc:chgData name="Edith Nissen" userId="0a53e95a9cb9be32" providerId="LiveId" clId="{42B36672-D278-42E5-B107-DC58C6BC59EB}" dt="2020-10-14T19:32:07.283" v="885"/>
        <pc:sldMkLst>
          <pc:docMk/>
          <pc:sldMk cId="4023162507" sldId="275"/>
        </pc:sldMkLst>
      </pc:sldChg>
      <pc:sldChg chg="addSp delSp modSp add mod">
        <pc:chgData name="Edith Nissen" userId="0a53e95a9cb9be32" providerId="LiveId" clId="{42B36672-D278-42E5-B107-DC58C6BC59EB}" dt="2020-10-15T03:06:53.534" v="3992" actId="20577"/>
        <pc:sldMkLst>
          <pc:docMk/>
          <pc:sldMk cId="923461403" sldId="276"/>
        </pc:sldMkLst>
        <pc:spChg chg="add del">
          <ac:chgData name="Edith Nissen" userId="0a53e95a9cb9be32" providerId="LiveId" clId="{42B36672-D278-42E5-B107-DC58C6BC59EB}" dt="2020-10-15T03:04:36.567" v="3971" actId="22"/>
          <ac:spMkLst>
            <pc:docMk/>
            <pc:sldMk cId="923461403" sldId="276"/>
            <ac:spMk id="3" creationId="{95F1D934-F26D-4444-8CE4-462EF3F37EF5}"/>
          </ac:spMkLst>
        </pc:spChg>
        <pc:spChg chg="mod">
          <ac:chgData name="Edith Nissen" userId="0a53e95a9cb9be32" providerId="LiveId" clId="{42B36672-D278-42E5-B107-DC58C6BC59EB}" dt="2020-10-15T03:06:53.534" v="3992" actId="20577"/>
          <ac:spMkLst>
            <pc:docMk/>
            <pc:sldMk cId="923461403" sldId="276"/>
            <ac:spMk id="8" creationId="{C4F1C076-60AD-4ADB-BA65-AF0A70C51B09}"/>
          </ac:spMkLst>
        </pc:spChg>
        <pc:spChg chg="mod">
          <ac:chgData name="Edith Nissen" userId="0a53e95a9cb9be32" providerId="LiveId" clId="{42B36672-D278-42E5-B107-DC58C6BC59EB}" dt="2020-10-15T03:04:50.611" v="3975" actId="20577"/>
          <ac:spMkLst>
            <pc:docMk/>
            <pc:sldMk cId="923461403" sldId="276"/>
            <ac:spMk id="9" creationId="{F7BE69BA-4402-47A8-909D-C1E0A2359B5F}"/>
          </ac:spMkLst>
        </pc:spChg>
        <pc:spChg chg="add del">
          <ac:chgData name="Edith Nissen" userId="0a53e95a9cb9be32" providerId="LiveId" clId="{42B36672-D278-42E5-B107-DC58C6BC59EB}" dt="2020-10-15T03:04:36.567" v="3971" actId="22"/>
          <ac:spMkLst>
            <pc:docMk/>
            <pc:sldMk cId="923461403" sldId="276"/>
            <ac:spMk id="12" creationId="{16CC981B-D7B2-435F-B7B8-9035EADBC01B}"/>
          </ac:spMkLst>
        </pc:spChg>
        <pc:spChg chg="add del">
          <ac:chgData name="Edith Nissen" userId="0a53e95a9cb9be32" providerId="LiveId" clId="{42B36672-D278-42E5-B107-DC58C6BC59EB}" dt="2020-10-15T03:04:36.567" v="3971" actId="22"/>
          <ac:spMkLst>
            <pc:docMk/>
            <pc:sldMk cId="923461403" sldId="276"/>
            <ac:spMk id="14" creationId="{359B4878-CBEA-45ED-9954-D7303B6F7291}"/>
          </ac:spMkLst>
        </pc:spChg>
      </pc:sldChg>
      <pc:sldChg chg="modSp add mod">
        <pc:chgData name="Edith Nissen" userId="0a53e95a9cb9be32" providerId="LiveId" clId="{42B36672-D278-42E5-B107-DC58C6BC59EB}" dt="2020-10-15T03:06:45.063" v="3987" actId="20577"/>
        <pc:sldMkLst>
          <pc:docMk/>
          <pc:sldMk cId="2029064986" sldId="277"/>
        </pc:sldMkLst>
        <pc:spChg chg="mod">
          <ac:chgData name="Edith Nissen" userId="0a53e95a9cb9be32" providerId="LiveId" clId="{42B36672-D278-42E5-B107-DC58C6BC59EB}" dt="2020-10-15T03:06:45.063" v="3987" actId="20577"/>
          <ac:spMkLst>
            <pc:docMk/>
            <pc:sldMk cId="2029064986" sldId="277"/>
            <ac:spMk id="8" creationId="{0C5FF824-1B14-4E57-BB68-E89DEFC57087}"/>
          </ac:spMkLst>
        </pc:spChg>
        <pc:spChg chg="mod">
          <ac:chgData name="Edith Nissen" userId="0a53e95a9cb9be32" providerId="LiveId" clId="{42B36672-D278-42E5-B107-DC58C6BC59EB}" dt="2020-10-15T03:04:57.786" v="3977" actId="20577"/>
          <ac:spMkLst>
            <pc:docMk/>
            <pc:sldMk cId="2029064986" sldId="277"/>
            <ac:spMk id="9" creationId="{249C5186-6BB3-4BE7-9D99-1C244F359B4B}"/>
          </ac:spMkLst>
        </pc:spChg>
      </pc:sldChg>
      <pc:sldChg chg="modSp add mod">
        <pc:chgData name="Edith Nissen" userId="0a53e95a9cb9be32" providerId="LiveId" clId="{42B36672-D278-42E5-B107-DC58C6BC59EB}" dt="2020-10-15T03:06:29.746" v="3985" actId="20577"/>
        <pc:sldMkLst>
          <pc:docMk/>
          <pc:sldMk cId="3856183775" sldId="278"/>
        </pc:sldMkLst>
        <pc:spChg chg="mod">
          <ac:chgData name="Edith Nissen" userId="0a53e95a9cb9be32" providerId="LiveId" clId="{42B36672-D278-42E5-B107-DC58C6BC59EB}" dt="2020-10-15T03:06:29.746" v="3985" actId="20577"/>
          <ac:spMkLst>
            <pc:docMk/>
            <pc:sldMk cId="3856183775" sldId="278"/>
            <ac:spMk id="8" creationId="{22F6A575-E25B-47F4-A779-9DA2E046CCCA}"/>
          </ac:spMkLst>
        </pc:spChg>
        <pc:spChg chg="mod">
          <ac:chgData name="Edith Nissen" userId="0a53e95a9cb9be32" providerId="LiveId" clId="{42B36672-D278-42E5-B107-DC58C6BC59EB}" dt="2020-10-15T03:05:06.940" v="3979" actId="20577"/>
          <ac:spMkLst>
            <pc:docMk/>
            <pc:sldMk cId="3856183775" sldId="278"/>
            <ac:spMk id="9" creationId="{34F08D0B-04A3-47CD-9A4A-303341F50F2C}"/>
          </ac:spMkLst>
        </pc:spChg>
      </pc:sldChg>
      <pc:sldChg chg="add">
        <pc:chgData name="Edith Nissen" userId="0a53e95a9cb9be32" providerId="LiveId" clId="{42B36672-D278-42E5-B107-DC58C6BC59EB}" dt="2020-10-14T19:48:23.319" v="1134"/>
        <pc:sldMkLst>
          <pc:docMk/>
          <pc:sldMk cId="1401884204" sldId="279"/>
        </pc:sldMkLst>
      </pc:sldChg>
      <pc:sldChg chg="delSp modSp add mod">
        <pc:chgData name="Edith Nissen" userId="0a53e95a9cb9be32" providerId="LiveId" clId="{42B36672-D278-42E5-B107-DC58C6BC59EB}" dt="2020-10-15T14:06:05.993" v="4853" actId="1038"/>
        <pc:sldMkLst>
          <pc:docMk/>
          <pc:sldMk cId="3633408694" sldId="281"/>
        </pc:sldMkLst>
        <pc:spChg chg="mod">
          <ac:chgData name="Edith Nissen" userId="0a53e95a9cb9be32" providerId="LiveId" clId="{42B36672-D278-42E5-B107-DC58C6BC59EB}" dt="2020-10-15T14:06:05.993" v="4853" actId="1038"/>
          <ac:spMkLst>
            <pc:docMk/>
            <pc:sldMk cId="3633408694" sldId="281"/>
            <ac:spMk id="3" creationId="{9425B430-82E7-43AB-B196-CA54C21BE2A3}"/>
          </ac:spMkLst>
        </pc:spChg>
        <pc:spChg chg="mod">
          <ac:chgData name="Edith Nissen" userId="0a53e95a9cb9be32" providerId="LiveId" clId="{42B36672-D278-42E5-B107-DC58C6BC59EB}" dt="2020-10-15T14:06:05.993" v="4853" actId="1038"/>
          <ac:spMkLst>
            <pc:docMk/>
            <pc:sldMk cId="3633408694" sldId="281"/>
            <ac:spMk id="6" creationId="{AEDC0D65-A63C-4256-9D4D-8718DF62269B}"/>
          </ac:spMkLst>
        </pc:spChg>
        <pc:spChg chg="del">
          <ac:chgData name="Edith Nissen" userId="0a53e95a9cb9be32" providerId="LiveId" clId="{42B36672-D278-42E5-B107-DC58C6BC59EB}" dt="2020-10-15T14:05:59.883" v="4799" actId="478"/>
          <ac:spMkLst>
            <pc:docMk/>
            <pc:sldMk cId="3633408694" sldId="281"/>
            <ac:spMk id="8" creationId="{F85C3F86-C07A-41E1-BDF9-F898BA4F70D1}"/>
          </ac:spMkLst>
        </pc:spChg>
        <pc:graphicFrameChg chg="mod">
          <ac:chgData name="Edith Nissen" userId="0a53e95a9cb9be32" providerId="LiveId" clId="{42B36672-D278-42E5-B107-DC58C6BC59EB}" dt="2020-10-15T14:06:05.993" v="4853" actId="1038"/>
          <ac:graphicFrameMkLst>
            <pc:docMk/>
            <pc:sldMk cId="3633408694" sldId="281"/>
            <ac:graphicFrameMk id="7" creationId="{13DE0483-A422-4F51-B620-BF33A445042B}"/>
          </ac:graphicFrameMkLst>
        </pc:graphicFrameChg>
        <pc:picChg chg="mod">
          <ac:chgData name="Edith Nissen" userId="0a53e95a9cb9be32" providerId="LiveId" clId="{42B36672-D278-42E5-B107-DC58C6BC59EB}" dt="2020-10-15T14:06:05.993" v="4853" actId="1038"/>
          <ac:picMkLst>
            <pc:docMk/>
            <pc:sldMk cId="3633408694" sldId="281"/>
            <ac:picMk id="4" creationId="{B032F578-3984-4E7A-812A-26417EAB1571}"/>
          </ac:picMkLst>
        </pc:picChg>
      </pc:sldChg>
      <pc:sldChg chg="modSp new mod">
        <pc:chgData name="Edith Nissen" userId="0a53e95a9cb9be32" providerId="LiveId" clId="{42B36672-D278-42E5-B107-DC58C6BC59EB}" dt="2020-10-15T04:00:04.467" v="4680"/>
        <pc:sldMkLst>
          <pc:docMk/>
          <pc:sldMk cId="299100221" sldId="284"/>
        </pc:sldMkLst>
        <pc:spChg chg="mod">
          <ac:chgData name="Edith Nissen" userId="0a53e95a9cb9be32" providerId="LiveId" clId="{42B36672-D278-42E5-B107-DC58C6BC59EB}" dt="2020-10-14T19:41:25.262" v="906" actId="20577"/>
          <ac:spMkLst>
            <pc:docMk/>
            <pc:sldMk cId="299100221" sldId="284"/>
            <ac:spMk id="2" creationId="{9824ABEB-C011-4B5C-BA94-9A807FD0AEAB}"/>
          </ac:spMkLst>
        </pc:spChg>
        <pc:spChg chg="mod">
          <ac:chgData name="Edith Nissen" userId="0a53e95a9cb9be32" providerId="LiveId" clId="{42B36672-D278-42E5-B107-DC58C6BC59EB}" dt="2020-10-15T04:00:04.467" v="4680"/>
          <ac:spMkLst>
            <pc:docMk/>
            <pc:sldMk cId="299100221" sldId="284"/>
            <ac:spMk id="3" creationId="{CA2BEC01-2124-4E40-8ADA-0EEBF982CC59}"/>
          </ac:spMkLst>
        </pc:spChg>
      </pc:sldChg>
      <pc:sldChg chg="modSp new mod">
        <pc:chgData name="Edith Nissen" userId="0a53e95a9cb9be32" providerId="LiveId" clId="{42B36672-D278-42E5-B107-DC58C6BC59EB}" dt="2020-10-15T04:00:16.811" v="4684" actId="20577"/>
        <pc:sldMkLst>
          <pc:docMk/>
          <pc:sldMk cId="1907848422" sldId="285"/>
        </pc:sldMkLst>
        <pc:spChg chg="mod">
          <ac:chgData name="Edith Nissen" userId="0a53e95a9cb9be32" providerId="LiveId" clId="{42B36672-D278-42E5-B107-DC58C6BC59EB}" dt="2020-10-14T19:44:56.878" v="1133" actId="20577"/>
          <ac:spMkLst>
            <pc:docMk/>
            <pc:sldMk cId="1907848422" sldId="285"/>
            <ac:spMk id="2" creationId="{57A237A6-7FB2-4C12-AAD0-700A39F38C93}"/>
          </ac:spMkLst>
        </pc:spChg>
        <pc:spChg chg="mod">
          <ac:chgData name="Edith Nissen" userId="0a53e95a9cb9be32" providerId="LiveId" clId="{42B36672-D278-42E5-B107-DC58C6BC59EB}" dt="2020-10-15T04:00:16.811" v="4684" actId="20577"/>
          <ac:spMkLst>
            <pc:docMk/>
            <pc:sldMk cId="1907848422" sldId="285"/>
            <ac:spMk id="3" creationId="{0B09803F-C602-4C27-890E-E54DDFE508E6}"/>
          </ac:spMkLst>
        </pc:spChg>
      </pc:sldChg>
      <pc:sldChg chg="modSp add mod">
        <pc:chgData name="Edith Nissen" userId="0a53e95a9cb9be32" providerId="LiveId" clId="{42B36672-D278-42E5-B107-DC58C6BC59EB}" dt="2020-10-15T03:06:19.675" v="3982" actId="20577"/>
        <pc:sldMkLst>
          <pc:docMk/>
          <pc:sldMk cId="1121116399" sldId="286"/>
        </pc:sldMkLst>
        <pc:spChg chg="mod">
          <ac:chgData name="Edith Nissen" userId="0a53e95a9cb9be32" providerId="LiveId" clId="{42B36672-D278-42E5-B107-DC58C6BC59EB}" dt="2020-10-15T03:06:19.675" v="3982" actId="20577"/>
          <ac:spMkLst>
            <pc:docMk/>
            <pc:sldMk cId="1121116399" sldId="286"/>
            <ac:spMk id="8" creationId="{8CA5D49D-B127-473D-B369-DBDF67A31F1B}"/>
          </ac:spMkLst>
        </pc:spChg>
        <pc:spChg chg="mod">
          <ac:chgData name="Edith Nissen" userId="0a53e95a9cb9be32" providerId="LiveId" clId="{42B36672-D278-42E5-B107-DC58C6BC59EB}" dt="2020-10-15T02:58:50.040" v="3957" actId="20577"/>
          <ac:spMkLst>
            <pc:docMk/>
            <pc:sldMk cId="1121116399" sldId="286"/>
            <ac:spMk id="9" creationId="{36FAD0D8-8381-4F39-BF63-3896AA02E3D4}"/>
          </ac:spMkLst>
        </pc:spChg>
      </pc:sldChg>
      <pc:sldChg chg="modSp add mod">
        <pc:chgData name="Edith Nissen" userId="0a53e95a9cb9be32" providerId="LiveId" clId="{42B36672-D278-42E5-B107-DC58C6BC59EB}" dt="2020-10-15T03:05:54.991" v="3980" actId="20577"/>
        <pc:sldMkLst>
          <pc:docMk/>
          <pc:sldMk cId="1130049541" sldId="287"/>
        </pc:sldMkLst>
        <pc:spChg chg="mod">
          <ac:chgData name="Edith Nissen" userId="0a53e95a9cb9be32" providerId="LiveId" clId="{42B36672-D278-42E5-B107-DC58C6BC59EB}" dt="2020-10-15T03:05:54.991" v="3980" actId="20577"/>
          <ac:spMkLst>
            <pc:docMk/>
            <pc:sldMk cId="1130049541" sldId="287"/>
            <ac:spMk id="8" creationId="{B9B1BDE7-ADC5-4CB5-B456-8E1ED9A208B5}"/>
          </ac:spMkLst>
        </pc:spChg>
        <pc:spChg chg="mod">
          <ac:chgData name="Edith Nissen" userId="0a53e95a9cb9be32" providerId="LiveId" clId="{42B36672-D278-42E5-B107-DC58C6BC59EB}" dt="2020-10-15T02:59:16.077" v="3960" actId="20577"/>
          <ac:spMkLst>
            <pc:docMk/>
            <pc:sldMk cId="1130049541" sldId="287"/>
            <ac:spMk id="9" creationId="{605195FF-0ACF-4E1E-93F7-4BB5963CDB67}"/>
          </ac:spMkLst>
        </pc:spChg>
      </pc:sldChg>
      <pc:sldChg chg="addSp delSp modSp add mod">
        <pc:chgData name="Edith Nissen" userId="0a53e95a9cb9be32" providerId="LiveId" clId="{42B36672-D278-42E5-B107-DC58C6BC59EB}" dt="2020-10-15T04:05:59.584" v="4703" actId="255"/>
        <pc:sldMkLst>
          <pc:docMk/>
          <pc:sldMk cId="2986974644" sldId="293"/>
        </pc:sldMkLst>
        <pc:spChg chg="mod">
          <ac:chgData name="Edith Nissen" userId="0a53e95a9cb9be32" providerId="LiveId" clId="{42B36672-D278-42E5-B107-DC58C6BC59EB}" dt="2020-10-15T04:05:59.584" v="4703" actId="255"/>
          <ac:spMkLst>
            <pc:docMk/>
            <pc:sldMk cId="2986974644" sldId="293"/>
            <ac:spMk id="2" creationId="{CE1B9D5E-781C-4882-9652-409438599442}"/>
          </ac:spMkLst>
        </pc:spChg>
        <pc:spChg chg="del">
          <ac:chgData name="Edith Nissen" userId="0a53e95a9cb9be32" providerId="LiveId" clId="{42B36672-D278-42E5-B107-DC58C6BC59EB}" dt="2020-10-15T03:10:09.296" v="3994" actId="478"/>
          <ac:spMkLst>
            <pc:docMk/>
            <pc:sldMk cId="2986974644" sldId="293"/>
            <ac:spMk id="15" creationId="{10D5EEF7-9667-402B-978A-F54F800214FC}"/>
          </ac:spMkLst>
        </pc:spChg>
        <pc:spChg chg="del">
          <ac:chgData name="Edith Nissen" userId="0a53e95a9cb9be32" providerId="LiveId" clId="{42B36672-D278-42E5-B107-DC58C6BC59EB}" dt="2020-10-15T03:10:12.013" v="3995" actId="478"/>
          <ac:spMkLst>
            <pc:docMk/>
            <pc:sldMk cId="2986974644" sldId="293"/>
            <ac:spMk id="17" creationId="{986E48A4-051A-4F29-9490-1595E46497C0}"/>
          </ac:spMkLst>
        </pc:spChg>
        <pc:picChg chg="add del mod">
          <ac:chgData name="Edith Nissen" userId="0a53e95a9cb9be32" providerId="LiveId" clId="{42B36672-D278-42E5-B107-DC58C6BC59EB}" dt="2020-10-15T03:11:12.058" v="4009" actId="21"/>
          <ac:picMkLst>
            <pc:docMk/>
            <pc:sldMk cId="2986974644" sldId="293"/>
            <ac:picMk id="4" creationId="{19E128CA-18F4-4E86-B3D2-F2E885FBB3C8}"/>
          </ac:picMkLst>
        </pc:picChg>
        <pc:picChg chg="del">
          <ac:chgData name="Edith Nissen" userId="0a53e95a9cb9be32" providerId="LiveId" clId="{42B36672-D278-42E5-B107-DC58C6BC59EB}" dt="2020-10-15T03:10:03.692" v="3993" actId="478"/>
          <ac:picMkLst>
            <pc:docMk/>
            <pc:sldMk cId="2986974644" sldId="293"/>
            <ac:picMk id="5" creationId="{1F2CF23B-6219-4B8F-A03F-3134335E5B9F}"/>
          </ac:picMkLst>
        </pc:picChg>
        <pc:picChg chg="add del mod">
          <ac:chgData name="Edith Nissen" userId="0a53e95a9cb9be32" providerId="LiveId" clId="{42B36672-D278-42E5-B107-DC58C6BC59EB}" dt="2020-10-15T03:13:19.498" v="4017" actId="21"/>
          <ac:picMkLst>
            <pc:docMk/>
            <pc:sldMk cId="2986974644" sldId="293"/>
            <ac:picMk id="7" creationId="{BD8A9DF6-B5CB-450B-8E57-53F843E1187D}"/>
          </ac:picMkLst>
        </pc:picChg>
        <pc:picChg chg="del">
          <ac:chgData name="Edith Nissen" userId="0a53e95a9cb9be32" providerId="LiveId" clId="{42B36672-D278-42E5-B107-DC58C6BC59EB}" dt="2020-10-15T03:10:03.692" v="3993" actId="478"/>
          <ac:picMkLst>
            <pc:docMk/>
            <pc:sldMk cId="2986974644" sldId="293"/>
            <ac:picMk id="9" creationId="{EFEE6642-F688-4948-A8C0-2BD3307C4FED}"/>
          </ac:picMkLst>
        </pc:picChg>
        <pc:picChg chg="add mod">
          <ac:chgData name="Edith Nissen" userId="0a53e95a9cb9be32" providerId="LiveId" clId="{42B36672-D278-42E5-B107-DC58C6BC59EB}" dt="2020-10-15T03:23:44.228" v="4091" actId="14100"/>
          <ac:picMkLst>
            <pc:docMk/>
            <pc:sldMk cId="2986974644" sldId="293"/>
            <ac:picMk id="10" creationId="{B44E122D-123C-4262-AAD8-B08301BBFF19}"/>
          </ac:picMkLst>
        </pc:picChg>
        <pc:picChg chg="del">
          <ac:chgData name="Edith Nissen" userId="0a53e95a9cb9be32" providerId="LiveId" clId="{42B36672-D278-42E5-B107-DC58C6BC59EB}" dt="2020-10-15T03:10:03.692" v="3993" actId="478"/>
          <ac:picMkLst>
            <pc:docMk/>
            <pc:sldMk cId="2986974644" sldId="293"/>
            <ac:picMk id="11" creationId="{E06993E7-AC62-4EDC-BB2F-8E9961B9BDAC}"/>
          </ac:picMkLst>
        </pc:picChg>
        <pc:picChg chg="del">
          <ac:chgData name="Edith Nissen" userId="0a53e95a9cb9be32" providerId="LiveId" clId="{42B36672-D278-42E5-B107-DC58C6BC59EB}" dt="2020-10-15T03:10:03.692" v="3993" actId="478"/>
          <ac:picMkLst>
            <pc:docMk/>
            <pc:sldMk cId="2986974644" sldId="293"/>
            <ac:picMk id="13" creationId="{C790C765-BDBF-4287-A4EF-DC9BA0EE11B9}"/>
          </ac:picMkLst>
        </pc:picChg>
        <pc:picChg chg="add mod modCrop">
          <ac:chgData name="Edith Nissen" userId="0a53e95a9cb9be32" providerId="LiveId" clId="{42B36672-D278-42E5-B107-DC58C6BC59EB}" dt="2020-10-15T03:23:55.178" v="4094" actId="732"/>
          <ac:picMkLst>
            <pc:docMk/>
            <pc:sldMk cId="2986974644" sldId="293"/>
            <ac:picMk id="14" creationId="{0A4DD39A-4FA5-4578-AB01-7CA42345166B}"/>
          </ac:picMkLst>
        </pc:picChg>
      </pc:sldChg>
      <pc:sldChg chg="addSp delSp add mod">
        <pc:chgData name="Edith Nissen" userId="0a53e95a9cb9be32" providerId="LiveId" clId="{42B36672-D278-42E5-B107-DC58C6BC59EB}" dt="2020-10-15T03:13:21.581" v="4018" actId="22"/>
        <pc:sldMkLst>
          <pc:docMk/>
          <pc:sldMk cId="2884231459" sldId="294"/>
        </pc:sldMkLst>
        <pc:spChg chg="del">
          <ac:chgData name="Edith Nissen" userId="0a53e95a9cb9be32" providerId="LiveId" clId="{42B36672-D278-42E5-B107-DC58C6BC59EB}" dt="2020-10-15T03:13:11.210" v="4016" actId="478"/>
          <ac:spMkLst>
            <pc:docMk/>
            <pc:sldMk cId="2884231459" sldId="294"/>
            <ac:spMk id="9" creationId="{F234013C-C250-4C2D-AC36-05C3A9B3DE89}"/>
          </ac:spMkLst>
        </pc:spChg>
        <pc:spChg chg="del">
          <ac:chgData name="Edith Nissen" userId="0a53e95a9cb9be32" providerId="LiveId" clId="{42B36672-D278-42E5-B107-DC58C6BC59EB}" dt="2020-10-15T03:13:11.210" v="4016" actId="478"/>
          <ac:spMkLst>
            <pc:docMk/>
            <pc:sldMk cId="2884231459" sldId="294"/>
            <ac:spMk id="11" creationId="{9FDE2F5E-6A44-46C1-9FA5-DED86A64089B}"/>
          </ac:spMkLst>
        </pc:spChg>
        <pc:picChg chg="add">
          <ac:chgData name="Edith Nissen" userId="0a53e95a9cb9be32" providerId="LiveId" clId="{42B36672-D278-42E5-B107-DC58C6BC59EB}" dt="2020-10-15T03:13:21.581" v="4018" actId="22"/>
          <ac:picMkLst>
            <pc:docMk/>
            <pc:sldMk cId="2884231459" sldId="294"/>
            <ac:picMk id="3" creationId="{96CE07E1-8C94-4103-AAFD-DED792F5BF16}"/>
          </ac:picMkLst>
        </pc:picChg>
        <pc:picChg chg="del">
          <ac:chgData name="Edith Nissen" userId="0a53e95a9cb9be32" providerId="LiveId" clId="{42B36672-D278-42E5-B107-DC58C6BC59EB}" dt="2020-10-15T03:13:11.210" v="4016" actId="478"/>
          <ac:picMkLst>
            <pc:docMk/>
            <pc:sldMk cId="2884231459" sldId="294"/>
            <ac:picMk id="5" creationId="{6DCF377B-9094-46CD-A1AA-79A0DBA393D6}"/>
          </ac:picMkLst>
        </pc:picChg>
        <pc:picChg chg="del">
          <ac:chgData name="Edith Nissen" userId="0a53e95a9cb9be32" providerId="LiveId" clId="{42B36672-D278-42E5-B107-DC58C6BC59EB}" dt="2020-10-15T03:13:11.210" v="4016" actId="478"/>
          <ac:picMkLst>
            <pc:docMk/>
            <pc:sldMk cId="2884231459" sldId="294"/>
            <ac:picMk id="7" creationId="{060397F0-5F18-4938-B63E-9CBECA4DBCFF}"/>
          </ac:picMkLst>
        </pc:picChg>
      </pc:sldChg>
      <pc:sldChg chg="addSp delSp modSp add mod">
        <pc:chgData name="Edith Nissen" userId="0a53e95a9cb9be32" providerId="LiveId" clId="{42B36672-D278-42E5-B107-DC58C6BC59EB}" dt="2020-10-15T03:19:11.363" v="4058" actId="1076"/>
        <pc:sldMkLst>
          <pc:docMk/>
          <pc:sldMk cId="2425812679" sldId="295"/>
        </pc:sldMkLst>
        <pc:spChg chg="del">
          <ac:chgData name="Edith Nissen" userId="0a53e95a9cb9be32" providerId="LiveId" clId="{42B36672-D278-42E5-B107-DC58C6BC59EB}" dt="2020-10-15T03:19:00.405" v="4053" actId="478"/>
          <ac:spMkLst>
            <pc:docMk/>
            <pc:sldMk cId="2425812679" sldId="295"/>
            <ac:spMk id="9" creationId="{8C223AA0-8452-4E2A-8465-0642BB9EA3C4}"/>
          </ac:spMkLst>
        </pc:spChg>
        <pc:spChg chg="del">
          <ac:chgData name="Edith Nissen" userId="0a53e95a9cb9be32" providerId="LiveId" clId="{42B36672-D278-42E5-B107-DC58C6BC59EB}" dt="2020-10-15T03:19:05.510" v="4055" actId="478"/>
          <ac:spMkLst>
            <pc:docMk/>
            <pc:sldMk cId="2425812679" sldId="295"/>
            <ac:spMk id="11" creationId="{F5805C92-5692-43E8-9162-E1F6459803C2}"/>
          </ac:spMkLst>
        </pc:spChg>
        <pc:picChg chg="add mod">
          <ac:chgData name="Edith Nissen" userId="0a53e95a9cb9be32" providerId="LiveId" clId="{42B36672-D278-42E5-B107-DC58C6BC59EB}" dt="2020-10-15T03:19:11.363" v="4058" actId="1076"/>
          <ac:picMkLst>
            <pc:docMk/>
            <pc:sldMk cId="2425812679" sldId="295"/>
            <ac:picMk id="4" creationId="{B7242A39-09A1-4102-8006-ED28496E3A87}"/>
          </ac:picMkLst>
        </pc:picChg>
        <pc:picChg chg="add del">
          <ac:chgData name="Edith Nissen" userId="0a53e95a9cb9be32" providerId="LiveId" clId="{42B36672-D278-42E5-B107-DC58C6BC59EB}" dt="2020-10-15T03:18:57.769" v="4052" actId="478"/>
          <ac:picMkLst>
            <pc:docMk/>
            <pc:sldMk cId="2425812679" sldId="295"/>
            <ac:picMk id="5" creationId="{7B1EF5A1-43CB-4624-B5FC-D894D152FBAC}"/>
          </ac:picMkLst>
        </pc:picChg>
        <pc:picChg chg="del">
          <ac:chgData name="Edith Nissen" userId="0a53e95a9cb9be32" providerId="LiveId" clId="{42B36672-D278-42E5-B107-DC58C6BC59EB}" dt="2020-10-15T03:16:23.939" v="4031" actId="478"/>
          <ac:picMkLst>
            <pc:docMk/>
            <pc:sldMk cId="2425812679" sldId="295"/>
            <ac:picMk id="7" creationId="{7E7DA45D-8590-46CC-9398-55B92B991DBC}"/>
          </ac:picMkLst>
        </pc:picChg>
        <pc:picChg chg="add del mod">
          <ac:chgData name="Edith Nissen" userId="0a53e95a9cb9be32" providerId="LiveId" clId="{42B36672-D278-42E5-B107-DC58C6BC59EB}" dt="2020-10-15T03:18:32.578" v="4045" actId="22"/>
          <ac:picMkLst>
            <pc:docMk/>
            <pc:sldMk cId="2425812679" sldId="295"/>
            <ac:picMk id="8" creationId="{CB397E67-52D5-48D6-A184-E74FCE9C6EE9}"/>
          </ac:picMkLst>
        </pc:picChg>
        <pc:picChg chg="add del mod">
          <ac:chgData name="Edith Nissen" userId="0a53e95a9cb9be32" providerId="LiveId" clId="{42B36672-D278-42E5-B107-DC58C6BC59EB}" dt="2020-10-15T03:18:55.183" v="4051" actId="478"/>
          <ac:picMkLst>
            <pc:docMk/>
            <pc:sldMk cId="2425812679" sldId="295"/>
            <ac:picMk id="13" creationId="{25847F93-A00A-4482-B6A8-F4B94A75CCDA}"/>
          </ac:picMkLst>
        </pc:picChg>
      </pc:sldChg>
      <pc:sldChg chg="addSp delSp modSp add mod">
        <pc:chgData name="Edith Nissen" userId="0a53e95a9cb9be32" providerId="LiveId" clId="{42B36672-D278-42E5-B107-DC58C6BC59EB}" dt="2020-10-15T03:21:06.306" v="4077" actId="732"/>
        <pc:sldMkLst>
          <pc:docMk/>
          <pc:sldMk cId="1327966749" sldId="296"/>
        </pc:sldMkLst>
        <pc:spChg chg="del">
          <ac:chgData name="Edith Nissen" userId="0a53e95a9cb9be32" providerId="LiveId" clId="{42B36672-D278-42E5-B107-DC58C6BC59EB}" dt="2020-10-15T03:20:50.331" v="4070" actId="478"/>
          <ac:spMkLst>
            <pc:docMk/>
            <pc:sldMk cId="1327966749" sldId="296"/>
            <ac:spMk id="11" creationId="{24762DA3-F594-47F9-8EEB-476CD7A62884}"/>
          </ac:spMkLst>
        </pc:spChg>
        <pc:spChg chg="del">
          <ac:chgData name="Edith Nissen" userId="0a53e95a9cb9be32" providerId="LiveId" clId="{42B36672-D278-42E5-B107-DC58C6BC59EB}" dt="2020-10-15T03:20:51.236" v="4071" actId="478"/>
          <ac:spMkLst>
            <pc:docMk/>
            <pc:sldMk cId="1327966749" sldId="296"/>
            <ac:spMk id="13" creationId="{AE11C98E-A85D-4321-89F7-1A7D9E4C500F}"/>
          </ac:spMkLst>
        </pc:spChg>
        <pc:picChg chg="add mod modCrop">
          <ac:chgData name="Edith Nissen" userId="0a53e95a9cb9be32" providerId="LiveId" clId="{42B36672-D278-42E5-B107-DC58C6BC59EB}" dt="2020-10-15T03:21:06.306" v="4077" actId="732"/>
          <ac:picMkLst>
            <pc:docMk/>
            <pc:sldMk cId="1327966749" sldId="296"/>
            <ac:picMk id="4" creationId="{BCEB9348-1B97-48ED-9764-C6DC8D5EE918}"/>
          </ac:picMkLst>
        </pc:picChg>
        <pc:picChg chg="del">
          <ac:chgData name="Edith Nissen" userId="0a53e95a9cb9be32" providerId="LiveId" clId="{42B36672-D278-42E5-B107-DC58C6BC59EB}" dt="2020-10-15T03:20:44.726" v="4068" actId="478"/>
          <ac:picMkLst>
            <pc:docMk/>
            <pc:sldMk cId="1327966749" sldId="296"/>
            <ac:picMk id="5" creationId="{B0AA770A-0F07-4C44-902D-8AB6F1EF3365}"/>
          </ac:picMkLst>
        </pc:picChg>
        <pc:picChg chg="del">
          <ac:chgData name="Edith Nissen" userId="0a53e95a9cb9be32" providerId="LiveId" clId="{42B36672-D278-42E5-B107-DC58C6BC59EB}" dt="2020-10-15T03:20:46.895" v="4069" actId="478"/>
          <ac:picMkLst>
            <pc:docMk/>
            <pc:sldMk cId="1327966749" sldId="296"/>
            <ac:picMk id="7" creationId="{FF965189-C53B-4AF0-ADAE-380B2919CB05}"/>
          </ac:picMkLst>
        </pc:picChg>
        <pc:picChg chg="del">
          <ac:chgData name="Edith Nissen" userId="0a53e95a9cb9be32" providerId="LiveId" clId="{42B36672-D278-42E5-B107-DC58C6BC59EB}" dt="2020-10-15T03:20:52.164" v="4072" actId="478"/>
          <ac:picMkLst>
            <pc:docMk/>
            <pc:sldMk cId="1327966749" sldId="296"/>
            <ac:picMk id="9" creationId="{7B13311E-E799-425A-8450-6CD738C70656}"/>
          </ac:picMkLst>
        </pc:picChg>
      </pc:sldChg>
      <pc:sldChg chg="addSp delSp modSp add mod">
        <pc:chgData name="Edith Nissen" userId="0a53e95a9cb9be32" providerId="LiveId" clId="{42B36672-D278-42E5-B107-DC58C6BC59EB}" dt="2020-10-15T03:19:45.494" v="4067" actId="732"/>
        <pc:sldMkLst>
          <pc:docMk/>
          <pc:sldMk cId="2271806328" sldId="297"/>
        </pc:sldMkLst>
        <pc:spChg chg="del">
          <ac:chgData name="Edith Nissen" userId="0a53e95a9cb9be32" providerId="LiveId" clId="{42B36672-D278-42E5-B107-DC58C6BC59EB}" dt="2020-10-15T03:19:28.819" v="4062" actId="478"/>
          <ac:spMkLst>
            <pc:docMk/>
            <pc:sldMk cId="2271806328" sldId="297"/>
            <ac:spMk id="9" creationId="{BE2F450A-B2A3-462A-B67D-9BEDE1DC36EA}"/>
          </ac:spMkLst>
        </pc:spChg>
        <pc:spChg chg="del">
          <ac:chgData name="Edith Nissen" userId="0a53e95a9cb9be32" providerId="LiveId" clId="{42B36672-D278-42E5-B107-DC58C6BC59EB}" dt="2020-10-15T03:19:31.596" v="4063" actId="478"/>
          <ac:spMkLst>
            <pc:docMk/>
            <pc:sldMk cId="2271806328" sldId="297"/>
            <ac:spMk id="11" creationId="{F4109A1F-8A0A-40BC-943D-E70A3FF2B4EE}"/>
          </ac:spMkLst>
        </pc:spChg>
        <pc:picChg chg="add mod modCrop">
          <ac:chgData name="Edith Nissen" userId="0a53e95a9cb9be32" providerId="LiveId" clId="{42B36672-D278-42E5-B107-DC58C6BC59EB}" dt="2020-10-15T03:19:45.494" v="4067" actId="732"/>
          <ac:picMkLst>
            <pc:docMk/>
            <pc:sldMk cId="2271806328" sldId="297"/>
            <ac:picMk id="4" creationId="{6106E7B2-520D-4270-A36E-10122D9ADD48}"/>
          </ac:picMkLst>
        </pc:picChg>
        <pc:picChg chg="del">
          <ac:chgData name="Edith Nissen" userId="0a53e95a9cb9be32" providerId="LiveId" clId="{42B36672-D278-42E5-B107-DC58C6BC59EB}" dt="2020-10-15T03:16:07.907" v="4030" actId="478"/>
          <ac:picMkLst>
            <pc:docMk/>
            <pc:sldMk cId="2271806328" sldId="297"/>
            <ac:picMk id="5" creationId="{0EBCDA29-6D52-412D-8578-C38C234E468B}"/>
          </ac:picMkLst>
        </pc:picChg>
        <pc:picChg chg="del">
          <ac:chgData name="Edith Nissen" userId="0a53e95a9cb9be32" providerId="LiveId" clId="{42B36672-D278-42E5-B107-DC58C6BC59EB}" dt="2020-10-15T03:15:55.680" v="4027" actId="478"/>
          <ac:picMkLst>
            <pc:docMk/>
            <pc:sldMk cId="2271806328" sldId="297"/>
            <ac:picMk id="7" creationId="{28F30C55-E658-415A-8D6C-5F1B1D3B9A57}"/>
          </ac:picMkLst>
        </pc:picChg>
      </pc:sldChg>
      <pc:sldChg chg="addSp delSp modSp add mod">
        <pc:chgData name="Edith Nissen" userId="0a53e95a9cb9be32" providerId="LiveId" clId="{42B36672-D278-42E5-B107-DC58C6BC59EB}" dt="2020-10-15T03:21:50.483" v="4081" actId="1076"/>
        <pc:sldMkLst>
          <pc:docMk/>
          <pc:sldMk cId="1934786274" sldId="298"/>
        </pc:sldMkLst>
        <pc:spChg chg="del">
          <ac:chgData name="Edith Nissen" userId="0a53e95a9cb9be32" providerId="LiveId" clId="{42B36672-D278-42E5-B107-DC58C6BC59EB}" dt="2020-10-15T03:14:24.445" v="4023" actId="478"/>
          <ac:spMkLst>
            <pc:docMk/>
            <pc:sldMk cId="1934786274" sldId="298"/>
            <ac:spMk id="9" creationId="{B49D823C-BB7B-4E67-8976-35ECB666D189}"/>
          </ac:spMkLst>
        </pc:spChg>
        <pc:spChg chg="del mod">
          <ac:chgData name="Edith Nissen" userId="0a53e95a9cb9be32" providerId="LiveId" clId="{42B36672-D278-42E5-B107-DC58C6BC59EB}" dt="2020-10-15T03:14:21.238" v="4022" actId="478"/>
          <ac:spMkLst>
            <pc:docMk/>
            <pc:sldMk cId="1934786274" sldId="298"/>
            <ac:spMk id="11" creationId="{58225169-B463-425B-BB15-EF0884C20897}"/>
          </ac:spMkLst>
        </pc:spChg>
        <pc:picChg chg="add mod modCrop">
          <ac:chgData name="Edith Nissen" userId="0a53e95a9cb9be32" providerId="LiveId" clId="{42B36672-D278-42E5-B107-DC58C6BC59EB}" dt="2020-10-15T03:21:50.483" v="4081" actId="1076"/>
          <ac:picMkLst>
            <pc:docMk/>
            <pc:sldMk cId="1934786274" sldId="298"/>
            <ac:picMk id="4" creationId="{C940E322-6F41-490A-8FA3-40CA35897422}"/>
          </ac:picMkLst>
        </pc:picChg>
        <pc:picChg chg="del">
          <ac:chgData name="Edith Nissen" userId="0a53e95a9cb9be32" providerId="LiveId" clId="{42B36672-D278-42E5-B107-DC58C6BC59EB}" dt="2020-10-15T03:14:18.640" v="4019" actId="478"/>
          <ac:picMkLst>
            <pc:docMk/>
            <pc:sldMk cId="1934786274" sldId="298"/>
            <ac:picMk id="5" creationId="{179A9FFC-9872-40AE-B7F3-94A0A995AB6B}"/>
          </ac:picMkLst>
        </pc:picChg>
        <pc:picChg chg="del">
          <ac:chgData name="Edith Nissen" userId="0a53e95a9cb9be32" providerId="LiveId" clId="{42B36672-D278-42E5-B107-DC58C6BC59EB}" dt="2020-10-15T03:14:19.317" v="4020" actId="478"/>
          <ac:picMkLst>
            <pc:docMk/>
            <pc:sldMk cId="1934786274" sldId="298"/>
            <ac:picMk id="7" creationId="{09AE6F5B-4481-4108-B2E6-2FFDE9EAD862}"/>
          </ac:picMkLst>
        </pc:picChg>
      </pc:sldChg>
      <pc:sldChg chg="add">
        <pc:chgData name="Edith Nissen" userId="0a53e95a9cb9be32" providerId="LiveId" clId="{42B36672-D278-42E5-B107-DC58C6BC59EB}" dt="2020-10-14T20:06:09.631" v="1359"/>
        <pc:sldMkLst>
          <pc:docMk/>
          <pc:sldMk cId="2856117025" sldId="299"/>
        </pc:sldMkLst>
      </pc:sldChg>
      <pc:sldChg chg="modSp new mod">
        <pc:chgData name="Edith Nissen" userId="0a53e95a9cb9be32" providerId="LiveId" clId="{42B36672-D278-42E5-B107-DC58C6BC59EB}" dt="2020-10-15T12:54:37.474" v="4723" actId="20577"/>
        <pc:sldMkLst>
          <pc:docMk/>
          <pc:sldMk cId="406058601" sldId="300"/>
        </pc:sldMkLst>
        <pc:spChg chg="mod">
          <ac:chgData name="Edith Nissen" userId="0a53e95a9cb9be32" providerId="LiveId" clId="{42B36672-D278-42E5-B107-DC58C6BC59EB}" dt="2020-10-14T20:08:18.460" v="1407" actId="20577"/>
          <ac:spMkLst>
            <pc:docMk/>
            <pc:sldMk cId="406058601" sldId="300"/>
            <ac:spMk id="2" creationId="{0C13A8FF-4D06-414B-8D92-2FCF02A399FE}"/>
          </ac:spMkLst>
        </pc:spChg>
        <pc:spChg chg="mod">
          <ac:chgData name="Edith Nissen" userId="0a53e95a9cb9be32" providerId="LiveId" clId="{42B36672-D278-42E5-B107-DC58C6BC59EB}" dt="2020-10-15T12:54:37.474" v="4723" actId="20577"/>
          <ac:spMkLst>
            <pc:docMk/>
            <pc:sldMk cId="406058601" sldId="300"/>
            <ac:spMk id="3" creationId="{9961967A-96BE-46F3-9FEB-8EE1FC84FC77}"/>
          </ac:spMkLst>
        </pc:spChg>
      </pc:sldChg>
      <pc:sldChg chg="addSp modSp new mod">
        <pc:chgData name="Edith Nissen" userId="0a53e95a9cb9be32" providerId="LiveId" clId="{42B36672-D278-42E5-B107-DC58C6BC59EB}" dt="2020-10-14T20:26:15.340" v="2153" actId="1076"/>
        <pc:sldMkLst>
          <pc:docMk/>
          <pc:sldMk cId="4061531263" sldId="301"/>
        </pc:sldMkLst>
        <pc:spChg chg="mod">
          <ac:chgData name="Edith Nissen" userId="0a53e95a9cb9be32" providerId="LiveId" clId="{42B36672-D278-42E5-B107-DC58C6BC59EB}" dt="2020-10-14T20:21:22.327" v="1996" actId="20577"/>
          <ac:spMkLst>
            <pc:docMk/>
            <pc:sldMk cId="4061531263" sldId="301"/>
            <ac:spMk id="2" creationId="{0EDC580F-320E-4B60-8BE7-F69D1E17838F}"/>
          </ac:spMkLst>
        </pc:spChg>
        <pc:spChg chg="mod">
          <ac:chgData name="Edith Nissen" userId="0a53e95a9cb9be32" providerId="LiveId" clId="{42B36672-D278-42E5-B107-DC58C6BC59EB}" dt="2020-10-14T20:25:35.818" v="2149" actId="20577"/>
          <ac:spMkLst>
            <pc:docMk/>
            <pc:sldMk cId="4061531263" sldId="301"/>
            <ac:spMk id="3" creationId="{47324633-C8BA-43C2-A651-EE5B86699930}"/>
          </ac:spMkLst>
        </pc:spChg>
        <pc:picChg chg="add mod">
          <ac:chgData name="Edith Nissen" userId="0a53e95a9cb9be32" providerId="LiveId" clId="{42B36672-D278-42E5-B107-DC58C6BC59EB}" dt="2020-10-14T20:26:15.340" v="2153" actId="1076"/>
          <ac:picMkLst>
            <pc:docMk/>
            <pc:sldMk cId="4061531263" sldId="301"/>
            <ac:picMk id="5" creationId="{A8307014-284F-40DD-A17A-A0DF3323FFE4}"/>
          </ac:picMkLst>
        </pc:picChg>
      </pc:sldChg>
      <pc:sldChg chg="modSp new mod">
        <pc:chgData name="Edith Nissen" userId="0a53e95a9cb9be32" providerId="LiveId" clId="{42B36672-D278-42E5-B107-DC58C6BC59EB}" dt="2020-10-14T20:39:43.214" v="2629" actId="20577"/>
        <pc:sldMkLst>
          <pc:docMk/>
          <pc:sldMk cId="2112103951" sldId="302"/>
        </pc:sldMkLst>
        <pc:spChg chg="mod">
          <ac:chgData name="Edith Nissen" userId="0a53e95a9cb9be32" providerId="LiveId" clId="{42B36672-D278-42E5-B107-DC58C6BC59EB}" dt="2020-10-14T20:27:15.238" v="2155"/>
          <ac:spMkLst>
            <pc:docMk/>
            <pc:sldMk cId="2112103951" sldId="302"/>
            <ac:spMk id="2" creationId="{AFE59ACF-977B-4A32-BDFC-2BADCD14C5ED}"/>
          </ac:spMkLst>
        </pc:spChg>
        <pc:spChg chg="mod">
          <ac:chgData name="Edith Nissen" userId="0a53e95a9cb9be32" providerId="LiveId" clId="{42B36672-D278-42E5-B107-DC58C6BC59EB}" dt="2020-10-14T20:39:43.214" v="2629" actId="20577"/>
          <ac:spMkLst>
            <pc:docMk/>
            <pc:sldMk cId="2112103951" sldId="302"/>
            <ac:spMk id="3" creationId="{0F10C5FC-99F7-47C2-A967-C1615DDB75AC}"/>
          </ac:spMkLst>
        </pc:spChg>
      </pc:sldChg>
      <pc:sldChg chg="addSp modSp new mod">
        <pc:chgData name="Edith Nissen" userId="0a53e95a9cb9be32" providerId="LiveId" clId="{42B36672-D278-42E5-B107-DC58C6BC59EB}" dt="2020-10-15T12:55:38.167" v="4726" actId="20577"/>
        <pc:sldMkLst>
          <pc:docMk/>
          <pc:sldMk cId="1715675697" sldId="303"/>
        </pc:sldMkLst>
        <pc:spChg chg="mod">
          <ac:chgData name="Edith Nissen" userId="0a53e95a9cb9be32" providerId="LiveId" clId="{42B36672-D278-42E5-B107-DC58C6BC59EB}" dt="2020-10-14T20:43:18.692" v="2631"/>
          <ac:spMkLst>
            <pc:docMk/>
            <pc:sldMk cId="1715675697" sldId="303"/>
            <ac:spMk id="2" creationId="{A942B604-C423-4573-BE82-CF81370F4D1F}"/>
          </ac:spMkLst>
        </pc:spChg>
        <pc:spChg chg="mod">
          <ac:chgData name="Edith Nissen" userId="0a53e95a9cb9be32" providerId="LiveId" clId="{42B36672-D278-42E5-B107-DC58C6BC59EB}" dt="2020-10-15T12:55:38.167" v="4726" actId="20577"/>
          <ac:spMkLst>
            <pc:docMk/>
            <pc:sldMk cId="1715675697" sldId="303"/>
            <ac:spMk id="3" creationId="{4E4A2FF7-CD2E-4B3F-A447-E21BDAD84B85}"/>
          </ac:spMkLst>
        </pc:spChg>
        <pc:picChg chg="add mod">
          <ac:chgData name="Edith Nissen" userId="0a53e95a9cb9be32" providerId="LiveId" clId="{42B36672-D278-42E5-B107-DC58C6BC59EB}" dt="2020-10-14T20:56:57.500" v="2741" actId="14100"/>
          <ac:picMkLst>
            <pc:docMk/>
            <pc:sldMk cId="1715675697" sldId="303"/>
            <ac:picMk id="5" creationId="{3FB3B28E-3811-4035-BE5E-5C775A943681}"/>
          </ac:picMkLst>
        </pc:picChg>
      </pc:sldChg>
      <pc:sldChg chg="modSp new mod">
        <pc:chgData name="Edith Nissen" userId="0a53e95a9cb9be32" providerId="LiveId" clId="{42B36672-D278-42E5-B107-DC58C6BC59EB}" dt="2020-10-15T02:32:18.907" v="3483" actId="12"/>
        <pc:sldMkLst>
          <pc:docMk/>
          <pc:sldMk cId="3437139250" sldId="304"/>
        </pc:sldMkLst>
        <pc:spChg chg="mod">
          <ac:chgData name="Edith Nissen" userId="0a53e95a9cb9be32" providerId="LiveId" clId="{42B36672-D278-42E5-B107-DC58C6BC59EB}" dt="2020-10-15T02:00:42.984" v="2892" actId="20577"/>
          <ac:spMkLst>
            <pc:docMk/>
            <pc:sldMk cId="3437139250" sldId="304"/>
            <ac:spMk id="2" creationId="{3ED87BFD-5946-4A33-ACF4-D82D76716E8A}"/>
          </ac:spMkLst>
        </pc:spChg>
        <pc:spChg chg="mod">
          <ac:chgData name="Edith Nissen" userId="0a53e95a9cb9be32" providerId="LiveId" clId="{42B36672-D278-42E5-B107-DC58C6BC59EB}" dt="2020-10-15T02:32:18.907" v="3483" actId="12"/>
          <ac:spMkLst>
            <pc:docMk/>
            <pc:sldMk cId="3437139250" sldId="304"/>
            <ac:spMk id="3" creationId="{159B0FDC-B9F7-4D7E-859E-D1F176007A99}"/>
          </ac:spMkLst>
        </pc:spChg>
      </pc:sldChg>
      <pc:sldChg chg="modSp new mod">
        <pc:chgData name="Edith Nissen" userId="0a53e95a9cb9be32" providerId="LiveId" clId="{42B36672-D278-42E5-B107-DC58C6BC59EB}" dt="2020-10-15T03:25:39.829" v="4109" actId="20577"/>
        <pc:sldMkLst>
          <pc:docMk/>
          <pc:sldMk cId="1686741972" sldId="305"/>
        </pc:sldMkLst>
        <pc:spChg chg="mod">
          <ac:chgData name="Edith Nissen" userId="0a53e95a9cb9be32" providerId="LiveId" clId="{42B36672-D278-42E5-B107-DC58C6BC59EB}" dt="2020-10-15T02:34:15.494" v="3495" actId="20577"/>
          <ac:spMkLst>
            <pc:docMk/>
            <pc:sldMk cId="1686741972" sldId="305"/>
            <ac:spMk id="2" creationId="{EA4D1C1A-5CBD-4AD1-B6B9-DDF4AD1054AD}"/>
          </ac:spMkLst>
        </pc:spChg>
        <pc:spChg chg="mod">
          <ac:chgData name="Edith Nissen" userId="0a53e95a9cb9be32" providerId="LiveId" clId="{42B36672-D278-42E5-B107-DC58C6BC59EB}" dt="2020-10-15T03:25:39.829" v="4109" actId="20577"/>
          <ac:spMkLst>
            <pc:docMk/>
            <pc:sldMk cId="1686741972" sldId="305"/>
            <ac:spMk id="3" creationId="{1C8D0AD7-8174-4356-B5D6-6241F6BAB3D6}"/>
          </ac:spMkLst>
        </pc:spChg>
      </pc:sldChg>
      <pc:sldChg chg="delSp modSp new mod">
        <pc:chgData name="Edith Nissen" userId="0a53e95a9cb9be32" providerId="LiveId" clId="{42B36672-D278-42E5-B107-DC58C6BC59EB}" dt="2020-10-15T02:57:16.220" v="3951" actId="1076"/>
        <pc:sldMkLst>
          <pc:docMk/>
          <pc:sldMk cId="2589563883" sldId="306"/>
        </pc:sldMkLst>
        <pc:spChg chg="mod">
          <ac:chgData name="Edith Nissen" userId="0a53e95a9cb9be32" providerId="LiveId" clId="{42B36672-D278-42E5-B107-DC58C6BC59EB}" dt="2020-10-15T02:57:16.220" v="3951" actId="1076"/>
          <ac:spMkLst>
            <pc:docMk/>
            <pc:sldMk cId="2589563883" sldId="306"/>
            <ac:spMk id="2" creationId="{39284B75-AAE0-42C5-ABD2-2203440956E8}"/>
          </ac:spMkLst>
        </pc:spChg>
        <pc:spChg chg="del">
          <ac:chgData name="Edith Nissen" userId="0a53e95a9cb9be32" providerId="LiveId" clId="{42B36672-D278-42E5-B107-DC58C6BC59EB}" dt="2020-10-15T02:56:55.180" v="3918" actId="478"/>
          <ac:spMkLst>
            <pc:docMk/>
            <pc:sldMk cId="2589563883" sldId="306"/>
            <ac:spMk id="3" creationId="{0337CFAE-27B1-46CF-92FE-CB191F759E87}"/>
          </ac:spMkLst>
        </pc:spChg>
      </pc:sldChg>
      <pc:sldChg chg="addSp delSp modSp new mod">
        <pc:chgData name="Edith Nissen" userId="0a53e95a9cb9be32" providerId="LiveId" clId="{42B36672-D278-42E5-B107-DC58C6BC59EB}" dt="2020-10-15T13:56:17.810" v="4798" actId="20577"/>
        <pc:sldMkLst>
          <pc:docMk/>
          <pc:sldMk cId="3751102227" sldId="307"/>
        </pc:sldMkLst>
        <pc:spChg chg="mod">
          <ac:chgData name="Edith Nissen" userId="0a53e95a9cb9be32" providerId="LiveId" clId="{42B36672-D278-42E5-B107-DC58C6BC59EB}" dt="2020-10-15T13:51:59.723" v="4753" actId="20577"/>
          <ac:spMkLst>
            <pc:docMk/>
            <pc:sldMk cId="3751102227" sldId="307"/>
            <ac:spMk id="2" creationId="{72327538-6CC9-4745-816A-BDFE69D93948}"/>
          </ac:spMkLst>
        </pc:spChg>
        <pc:spChg chg="del">
          <ac:chgData name="Edith Nissen" userId="0a53e95a9cb9be32" providerId="LiveId" clId="{42B36672-D278-42E5-B107-DC58C6BC59EB}" dt="2020-10-15T13:52:04.442" v="4754" actId="478"/>
          <ac:spMkLst>
            <pc:docMk/>
            <pc:sldMk cId="3751102227" sldId="307"/>
            <ac:spMk id="3" creationId="{E65583D7-AAC3-4108-AA2E-AEAB58CEAE7C}"/>
          </ac:spMkLst>
        </pc:spChg>
        <pc:spChg chg="add mod">
          <ac:chgData name="Edith Nissen" userId="0a53e95a9cb9be32" providerId="LiveId" clId="{42B36672-D278-42E5-B107-DC58C6BC59EB}" dt="2020-10-15T13:55:26.838" v="4785" actId="20577"/>
          <ac:spMkLst>
            <pc:docMk/>
            <pc:sldMk cId="3751102227" sldId="307"/>
            <ac:spMk id="12" creationId="{FABE2581-DE96-4336-8C0B-27801BAA67CF}"/>
          </ac:spMkLst>
        </pc:spChg>
        <pc:spChg chg="add mod">
          <ac:chgData name="Edith Nissen" userId="0a53e95a9cb9be32" providerId="LiveId" clId="{42B36672-D278-42E5-B107-DC58C6BC59EB}" dt="2020-10-15T13:55:39.838" v="4790" actId="20577"/>
          <ac:spMkLst>
            <pc:docMk/>
            <pc:sldMk cId="3751102227" sldId="307"/>
            <ac:spMk id="14" creationId="{D7EDA850-5BCF-4DF8-9D93-7AC1D7E3E285}"/>
          </ac:spMkLst>
        </pc:spChg>
        <pc:spChg chg="add mod">
          <ac:chgData name="Edith Nissen" userId="0a53e95a9cb9be32" providerId="LiveId" clId="{42B36672-D278-42E5-B107-DC58C6BC59EB}" dt="2020-10-15T13:56:02.796" v="4793" actId="20577"/>
          <ac:spMkLst>
            <pc:docMk/>
            <pc:sldMk cId="3751102227" sldId="307"/>
            <ac:spMk id="16" creationId="{59D3F8D6-97D4-4B9B-8A5D-8524ED7C9198}"/>
          </ac:spMkLst>
        </pc:spChg>
        <pc:spChg chg="add mod">
          <ac:chgData name="Edith Nissen" userId="0a53e95a9cb9be32" providerId="LiveId" clId="{42B36672-D278-42E5-B107-DC58C6BC59EB}" dt="2020-10-15T13:56:17.810" v="4798" actId="20577"/>
          <ac:spMkLst>
            <pc:docMk/>
            <pc:sldMk cId="3751102227" sldId="307"/>
            <ac:spMk id="18" creationId="{452AB368-92E8-4AF6-88D1-234454980422}"/>
          </ac:spMkLst>
        </pc:spChg>
        <pc:picChg chg="add mod">
          <ac:chgData name="Edith Nissen" userId="0a53e95a9cb9be32" providerId="LiveId" clId="{42B36672-D278-42E5-B107-DC58C6BC59EB}" dt="2020-10-15T13:53:34.772" v="4767" actId="1076"/>
          <ac:picMkLst>
            <pc:docMk/>
            <pc:sldMk cId="3751102227" sldId="307"/>
            <ac:picMk id="5" creationId="{C356514B-3DC0-4FBF-B648-83D23BEADF3D}"/>
          </ac:picMkLst>
        </pc:picChg>
        <pc:picChg chg="add mod">
          <ac:chgData name="Edith Nissen" userId="0a53e95a9cb9be32" providerId="LiveId" clId="{42B36672-D278-42E5-B107-DC58C6BC59EB}" dt="2020-10-15T13:54:13.468" v="4774" actId="1076"/>
          <ac:picMkLst>
            <pc:docMk/>
            <pc:sldMk cId="3751102227" sldId="307"/>
            <ac:picMk id="7" creationId="{B51BCCD0-B9B8-44D4-9D0C-1617BA75CC42}"/>
          </ac:picMkLst>
        </pc:picChg>
        <pc:picChg chg="add mod">
          <ac:chgData name="Edith Nissen" userId="0a53e95a9cb9be32" providerId="LiveId" clId="{42B36672-D278-42E5-B107-DC58C6BC59EB}" dt="2020-10-15T13:53:30.821" v="4766" actId="14100"/>
          <ac:picMkLst>
            <pc:docMk/>
            <pc:sldMk cId="3751102227" sldId="307"/>
            <ac:picMk id="9" creationId="{856433CB-0848-4AE9-A87B-D1B3A3D2CCE6}"/>
          </ac:picMkLst>
        </pc:picChg>
        <pc:picChg chg="add mod">
          <ac:chgData name="Edith Nissen" userId="0a53e95a9cb9be32" providerId="LiveId" clId="{42B36672-D278-42E5-B107-DC58C6BC59EB}" dt="2020-10-15T13:54:11.189" v="4773" actId="14100"/>
          <ac:picMkLst>
            <pc:docMk/>
            <pc:sldMk cId="3751102227" sldId="307"/>
            <ac:picMk id="11" creationId="{94CBD7F6-BADA-4495-9010-0D5661AF8C0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1b%20PU%20vol%20dec(Auto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Combination_ful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1b%20PU%20vol%20dec(Auto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1b%20PU%20vol%20dec(Auto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2b%20PU%20vol%20de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2b%20PU%20vol%20de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2d%20PU%20vol%20de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2019-10-22d%20PU%20vol%20de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Combination_empt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ssen\Desktop\DODGE%20Zero\Combination_ful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v>600 turns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'2019-10-21b PU vol dec'!$A$30000:$A$30300</c:f>
              <c:numCache>
                <c:formatCode>General</c:formatCode>
                <c:ptCount val="301"/>
                <c:pt idx="0">
                  <c:v>1.4999500000000001E-2</c:v>
                </c:pt>
                <c:pt idx="1">
                  <c:v>1.4999999999999999E-2</c:v>
                </c:pt>
                <c:pt idx="2">
                  <c:v>1.50005E-2</c:v>
                </c:pt>
                <c:pt idx="3">
                  <c:v>1.5001E-2</c:v>
                </c:pt>
                <c:pt idx="4">
                  <c:v>1.5001499999999999E-2</c:v>
                </c:pt>
                <c:pt idx="5">
                  <c:v>1.5002E-2</c:v>
                </c:pt>
                <c:pt idx="6">
                  <c:v>1.50025E-2</c:v>
                </c:pt>
                <c:pt idx="7">
                  <c:v>1.5003000000000001E-2</c:v>
                </c:pt>
                <c:pt idx="8">
                  <c:v>1.5003499999999999E-2</c:v>
                </c:pt>
                <c:pt idx="9">
                  <c:v>1.5004E-2</c:v>
                </c:pt>
                <c:pt idx="10">
                  <c:v>1.50045E-2</c:v>
                </c:pt>
                <c:pt idx="11">
                  <c:v>1.5004999999999999E-2</c:v>
                </c:pt>
                <c:pt idx="12">
                  <c:v>1.50055E-2</c:v>
                </c:pt>
                <c:pt idx="13">
                  <c:v>1.5006E-2</c:v>
                </c:pt>
                <c:pt idx="14">
                  <c:v>1.5006500000000001E-2</c:v>
                </c:pt>
                <c:pt idx="15">
                  <c:v>1.5007E-2</c:v>
                </c:pt>
                <c:pt idx="16">
                  <c:v>1.50075E-2</c:v>
                </c:pt>
                <c:pt idx="17">
                  <c:v>1.5008000000000001E-2</c:v>
                </c:pt>
                <c:pt idx="18">
                  <c:v>1.5008499999999999E-2</c:v>
                </c:pt>
                <c:pt idx="19">
                  <c:v>1.5009E-2</c:v>
                </c:pt>
                <c:pt idx="20">
                  <c:v>1.50095E-2</c:v>
                </c:pt>
                <c:pt idx="21">
                  <c:v>1.5010000000000001E-2</c:v>
                </c:pt>
                <c:pt idx="22">
                  <c:v>1.50105E-2</c:v>
                </c:pt>
                <c:pt idx="23">
                  <c:v>1.5011E-2</c:v>
                </c:pt>
                <c:pt idx="24">
                  <c:v>1.5011500000000001E-2</c:v>
                </c:pt>
                <c:pt idx="25">
                  <c:v>1.5011999999999999E-2</c:v>
                </c:pt>
                <c:pt idx="26">
                  <c:v>1.50125E-2</c:v>
                </c:pt>
                <c:pt idx="27">
                  <c:v>1.5013E-2</c:v>
                </c:pt>
                <c:pt idx="28">
                  <c:v>1.5013500000000001E-2</c:v>
                </c:pt>
                <c:pt idx="29">
                  <c:v>1.5014E-2</c:v>
                </c:pt>
                <c:pt idx="30">
                  <c:v>1.50145E-2</c:v>
                </c:pt>
                <c:pt idx="31">
                  <c:v>1.5015000000000001E-2</c:v>
                </c:pt>
                <c:pt idx="32">
                  <c:v>1.5015499999999999E-2</c:v>
                </c:pt>
                <c:pt idx="33">
                  <c:v>1.5016E-2</c:v>
                </c:pt>
                <c:pt idx="34">
                  <c:v>1.50165E-2</c:v>
                </c:pt>
                <c:pt idx="35">
                  <c:v>1.5017000000000001E-2</c:v>
                </c:pt>
                <c:pt idx="36">
                  <c:v>1.50175E-2</c:v>
                </c:pt>
                <c:pt idx="37">
                  <c:v>1.5018E-2</c:v>
                </c:pt>
                <c:pt idx="38">
                  <c:v>1.5018500000000001E-2</c:v>
                </c:pt>
                <c:pt idx="39">
                  <c:v>1.5018999999999999E-2</c:v>
                </c:pt>
                <c:pt idx="40">
                  <c:v>1.50195E-2</c:v>
                </c:pt>
                <c:pt idx="41">
                  <c:v>1.502E-2</c:v>
                </c:pt>
                <c:pt idx="42">
                  <c:v>1.5020500000000001E-2</c:v>
                </c:pt>
                <c:pt idx="43">
                  <c:v>1.5021E-2</c:v>
                </c:pt>
                <c:pt idx="44">
                  <c:v>1.50215E-2</c:v>
                </c:pt>
                <c:pt idx="45">
                  <c:v>1.5022000000000001E-2</c:v>
                </c:pt>
                <c:pt idx="46">
                  <c:v>1.5022499999999999E-2</c:v>
                </c:pt>
                <c:pt idx="47">
                  <c:v>1.5023E-2</c:v>
                </c:pt>
                <c:pt idx="48">
                  <c:v>1.50235E-2</c:v>
                </c:pt>
                <c:pt idx="49">
                  <c:v>1.5023999999999999E-2</c:v>
                </c:pt>
                <c:pt idx="50">
                  <c:v>1.50245E-2</c:v>
                </c:pt>
                <c:pt idx="51">
                  <c:v>1.5025E-2</c:v>
                </c:pt>
                <c:pt idx="52">
                  <c:v>1.5025500000000001E-2</c:v>
                </c:pt>
                <c:pt idx="53">
                  <c:v>1.5025999999999999E-2</c:v>
                </c:pt>
                <c:pt idx="54">
                  <c:v>1.50265E-2</c:v>
                </c:pt>
                <c:pt idx="55">
                  <c:v>1.5027E-2</c:v>
                </c:pt>
                <c:pt idx="56">
                  <c:v>1.5027499999999999E-2</c:v>
                </c:pt>
                <c:pt idx="57">
                  <c:v>1.5028E-2</c:v>
                </c:pt>
                <c:pt idx="58">
                  <c:v>1.50285E-2</c:v>
                </c:pt>
                <c:pt idx="59">
                  <c:v>1.5029000000000001E-2</c:v>
                </c:pt>
                <c:pt idx="60">
                  <c:v>1.5029499999999999E-2</c:v>
                </c:pt>
                <c:pt idx="61">
                  <c:v>1.503E-2</c:v>
                </c:pt>
                <c:pt idx="62">
                  <c:v>1.50305E-2</c:v>
                </c:pt>
                <c:pt idx="63">
                  <c:v>1.5030999999999999E-2</c:v>
                </c:pt>
                <c:pt idx="64">
                  <c:v>1.50315E-2</c:v>
                </c:pt>
                <c:pt idx="65">
                  <c:v>1.5032E-2</c:v>
                </c:pt>
                <c:pt idx="66">
                  <c:v>1.5032500000000001E-2</c:v>
                </c:pt>
                <c:pt idx="67">
                  <c:v>1.5032999999999999E-2</c:v>
                </c:pt>
                <c:pt idx="68">
                  <c:v>1.50335E-2</c:v>
                </c:pt>
                <c:pt idx="69">
                  <c:v>1.5034E-2</c:v>
                </c:pt>
                <c:pt idx="70">
                  <c:v>1.5034499999999999E-2</c:v>
                </c:pt>
                <c:pt idx="71">
                  <c:v>1.5035E-2</c:v>
                </c:pt>
                <c:pt idx="72">
                  <c:v>1.50355E-2</c:v>
                </c:pt>
                <c:pt idx="73">
                  <c:v>1.5036000000000001E-2</c:v>
                </c:pt>
                <c:pt idx="74">
                  <c:v>1.50365E-2</c:v>
                </c:pt>
                <c:pt idx="75">
                  <c:v>1.5037E-2</c:v>
                </c:pt>
                <c:pt idx="76">
                  <c:v>1.5037500000000001E-2</c:v>
                </c:pt>
                <c:pt idx="77">
                  <c:v>1.5037999999999999E-2</c:v>
                </c:pt>
                <c:pt idx="78">
                  <c:v>1.50385E-2</c:v>
                </c:pt>
                <c:pt idx="79">
                  <c:v>1.5039E-2</c:v>
                </c:pt>
                <c:pt idx="80">
                  <c:v>1.5039500000000001E-2</c:v>
                </c:pt>
                <c:pt idx="81">
                  <c:v>1.504E-2</c:v>
                </c:pt>
                <c:pt idx="82">
                  <c:v>1.50405E-2</c:v>
                </c:pt>
                <c:pt idx="83">
                  <c:v>1.5041000000000001E-2</c:v>
                </c:pt>
                <c:pt idx="84">
                  <c:v>1.5041499999999999E-2</c:v>
                </c:pt>
                <c:pt idx="85">
                  <c:v>1.5042E-2</c:v>
                </c:pt>
                <c:pt idx="86">
                  <c:v>1.50425E-2</c:v>
                </c:pt>
                <c:pt idx="87">
                  <c:v>1.5043000000000001E-2</c:v>
                </c:pt>
                <c:pt idx="88">
                  <c:v>1.50435E-2</c:v>
                </c:pt>
                <c:pt idx="89">
                  <c:v>1.5044E-2</c:v>
                </c:pt>
                <c:pt idx="90">
                  <c:v>1.5044500000000001E-2</c:v>
                </c:pt>
                <c:pt idx="91">
                  <c:v>1.5044999999999999E-2</c:v>
                </c:pt>
                <c:pt idx="92">
                  <c:v>1.50455E-2</c:v>
                </c:pt>
                <c:pt idx="93">
                  <c:v>1.5046E-2</c:v>
                </c:pt>
                <c:pt idx="94">
                  <c:v>1.5046500000000001E-2</c:v>
                </c:pt>
                <c:pt idx="95">
                  <c:v>1.5047E-2</c:v>
                </c:pt>
                <c:pt idx="96">
                  <c:v>1.50475E-2</c:v>
                </c:pt>
                <c:pt idx="97">
                  <c:v>1.5048000000000001E-2</c:v>
                </c:pt>
                <c:pt idx="98">
                  <c:v>1.5048499999999999E-2</c:v>
                </c:pt>
                <c:pt idx="99">
                  <c:v>1.5049E-2</c:v>
                </c:pt>
                <c:pt idx="100">
                  <c:v>1.50495E-2</c:v>
                </c:pt>
                <c:pt idx="101">
                  <c:v>1.5049999999999999E-2</c:v>
                </c:pt>
                <c:pt idx="102">
                  <c:v>1.50505E-2</c:v>
                </c:pt>
                <c:pt idx="103">
                  <c:v>1.5051E-2</c:v>
                </c:pt>
                <c:pt idx="104">
                  <c:v>1.5051500000000001E-2</c:v>
                </c:pt>
                <c:pt idx="105">
                  <c:v>1.5051999999999999E-2</c:v>
                </c:pt>
                <c:pt idx="106">
                  <c:v>1.50525E-2</c:v>
                </c:pt>
                <c:pt idx="107">
                  <c:v>1.5053E-2</c:v>
                </c:pt>
                <c:pt idx="108">
                  <c:v>1.5053499999999999E-2</c:v>
                </c:pt>
                <c:pt idx="109">
                  <c:v>1.5054E-2</c:v>
                </c:pt>
                <c:pt idx="110">
                  <c:v>1.50545E-2</c:v>
                </c:pt>
                <c:pt idx="111">
                  <c:v>1.5055000000000001E-2</c:v>
                </c:pt>
                <c:pt idx="112">
                  <c:v>1.5055499999999999E-2</c:v>
                </c:pt>
                <c:pt idx="113">
                  <c:v>1.5056E-2</c:v>
                </c:pt>
                <c:pt idx="114">
                  <c:v>1.50565E-2</c:v>
                </c:pt>
                <c:pt idx="115">
                  <c:v>1.5056999999999999E-2</c:v>
                </c:pt>
                <c:pt idx="116">
                  <c:v>1.50575E-2</c:v>
                </c:pt>
                <c:pt idx="117">
                  <c:v>1.5058E-2</c:v>
                </c:pt>
                <c:pt idx="118">
                  <c:v>1.5058500000000001E-2</c:v>
                </c:pt>
                <c:pt idx="119">
                  <c:v>1.5058999999999999E-2</c:v>
                </c:pt>
                <c:pt idx="120">
                  <c:v>1.50595E-2</c:v>
                </c:pt>
                <c:pt idx="121">
                  <c:v>1.506E-2</c:v>
                </c:pt>
                <c:pt idx="122">
                  <c:v>1.5060499999999999E-2</c:v>
                </c:pt>
                <c:pt idx="123">
                  <c:v>1.5061E-2</c:v>
                </c:pt>
                <c:pt idx="124">
                  <c:v>1.50615E-2</c:v>
                </c:pt>
                <c:pt idx="125">
                  <c:v>1.5062000000000001E-2</c:v>
                </c:pt>
                <c:pt idx="126">
                  <c:v>1.50625E-2</c:v>
                </c:pt>
                <c:pt idx="127">
                  <c:v>1.5063E-2</c:v>
                </c:pt>
                <c:pt idx="128">
                  <c:v>1.5063500000000001E-2</c:v>
                </c:pt>
                <c:pt idx="129">
                  <c:v>1.5063999999999999E-2</c:v>
                </c:pt>
                <c:pt idx="130">
                  <c:v>1.50645E-2</c:v>
                </c:pt>
                <c:pt idx="131">
                  <c:v>1.5065E-2</c:v>
                </c:pt>
                <c:pt idx="132">
                  <c:v>1.5065500000000001E-2</c:v>
                </c:pt>
                <c:pt idx="133">
                  <c:v>1.5066E-2</c:v>
                </c:pt>
                <c:pt idx="134">
                  <c:v>1.50665E-2</c:v>
                </c:pt>
                <c:pt idx="135">
                  <c:v>1.5067000000000001E-2</c:v>
                </c:pt>
                <c:pt idx="136">
                  <c:v>1.5067499999999999E-2</c:v>
                </c:pt>
                <c:pt idx="137">
                  <c:v>1.5068E-2</c:v>
                </c:pt>
                <c:pt idx="138">
                  <c:v>1.50685E-2</c:v>
                </c:pt>
                <c:pt idx="139">
                  <c:v>1.5069000000000001E-2</c:v>
                </c:pt>
                <c:pt idx="140">
                  <c:v>1.50695E-2</c:v>
                </c:pt>
                <c:pt idx="141">
                  <c:v>1.507E-2</c:v>
                </c:pt>
                <c:pt idx="142">
                  <c:v>1.5070500000000001E-2</c:v>
                </c:pt>
                <c:pt idx="143">
                  <c:v>1.5070999999999999E-2</c:v>
                </c:pt>
                <c:pt idx="144">
                  <c:v>1.50715E-2</c:v>
                </c:pt>
                <c:pt idx="145">
                  <c:v>1.5072E-2</c:v>
                </c:pt>
                <c:pt idx="146">
                  <c:v>1.5072500000000001E-2</c:v>
                </c:pt>
                <c:pt idx="147">
                  <c:v>1.5073E-2</c:v>
                </c:pt>
                <c:pt idx="148">
                  <c:v>1.50735E-2</c:v>
                </c:pt>
                <c:pt idx="149">
                  <c:v>1.5074000000000001E-2</c:v>
                </c:pt>
                <c:pt idx="150">
                  <c:v>1.5074499999999999E-2</c:v>
                </c:pt>
                <c:pt idx="151">
                  <c:v>1.5075E-2</c:v>
                </c:pt>
                <c:pt idx="152">
                  <c:v>1.50755E-2</c:v>
                </c:pt>
                <c:pt idx="153">
                  <c:v>1.5076000000000001E-2</c:v>
                </c:pt>
                <c:pt idx="154">
                  <c:v>1.50765E-2</c:v>
                </c:pt>
                <c:pt idx="155">
                  <c:v>1.5077E-2</c:v>
                </c:pt>
                <c:pt idx="156">
                  <c:v>1.5077500000000001E-2</c:v>
                </c:pt>
                <c:pt idx="157">
                  <c:v>1.5077999999999999E-2</c:v>
                </c:pt>
                <c:pt idx="158">
                  <c:v>1.50785E-2</c:v>
                </c:pt>
                <c:pt idx="159">
                  <c:v>1.5079E-2</c:v>
                </c:pt>
                <c:pt idx="160">
                  <c:v>1.5079499999999999E-2</c:v>
                </c:pt>
                <c:pt idx="161">
                  <c:v>1.508E-2</c:v>
                </c:pt>
                <c:pt idx="162">
                  <c:v>1.50805E-2</c:v>
                </c:pt>
                <c:pt idx="163">
                  <c:v>1.5081000000000001E-2</c:v>
                </c:pt>
                <c:pt idx="164">
                  <c:v>1.5081499999999999E-2</c:v>
                </c:pt>
                <c:pt idx="165">
                  <c:v>1.5082E-2</c:v>
                </c:pt>
                <c:pt idx="166">
                  <c:v>1.50825E-2</c:v>
                </c:pt>
                <c:pt idx="167">
                  <c:v>1.5082999999999999E-2</c:v>
                </c:pt>
                <c:pt idx="168">
                  <c:v>1.50835E-2</c:v>
                </c:pt>
                <c:pt idx="169">
                  <c:v>1.5084E-2</c:v>
                </c:pt>
                <c:pt idx="170">
                  <c:v>1.5084500000000001E-2</c:v>
                </c:pt>
                <c:pt idx="171">
                  <c:v>1.5084999999999999E-2</c:v>
                </c:pt>
                <c:pt idx="172">
                  <c:v>1.50855E-2</c:v>
                </c:pt>
                <c:pt idx="173">
                  <c:v>1.5086E-2</c:v>
                </c:pt>
                <c:pt idx="174">
                  <c:v>1.5086499999999999E-2</c:v>
                </c:pt>
                <c:pt idx="175">
                  <c:v>1.5087E-2</c:v>
                </c:pt>
                <c:pt idx="176">
                  <c:v>1.50875E-2</c:v>
                </c:pt>
                <c:pt idx="177">
                  <c:v>1.5088000000000001E-2</c:v>
                </c:pt>
                <c:pt idx="178">
                  <c:v>1.5088499999999999E-2</c:v>
                </c:pt>
                <c:pt idx="179">
                  <c:v>1.5089E-2</c:v>
                </c:pt>
                <c:pt idx="180">
                  <c:v>1.50895E-2</c:v>
                </c:pt>
                <c:pt idx="181">
                  <c:v>1.5089999999999999E-2</c:v>
                </c:pt>
                <c:pt idx="182">
                  <c:v>1.50905E-2</c:v>
                </c:pt>
                <c:pt idx="183">
                  <c:v>1.5091E-2</c:v>
                </c:pt>
                <c:pt idx="184">
                  <c:v>1.5091500000000001E-2</c:v>
                </c:pt>
                <c:pt idx="185">
                  <c:v>1.5092E-2</c:v>
                </c:pt>
                <c:pt idx="186">
                  <c:v>1.50925E-2</c:v>
                </c:pt>
                <c:pt idx="187">
                  <c:v>1.5093000000000001E-2</c:v>
                </c:pt>
                <c:pt idx="188">
                  <c:v>1.5093499999999999E-2</c:v>
                </c:pt>
                <c:pt idx="189">
                  <c:v>1.5094E-2</c:v>
                </c:pt>
                <c:pt idx="190">
                  <c:v>1.50945E-2</c:v>
                </c:pt>
                <c:pt idx="191">
                  <c:v>1.5095000000000001E-2</c:v>
                </c:pt>
                <c:pt idx="192">
                  <c:v>1.50955E-2</c:v>
                </c:pt>
                <c:pt idx="193">
                  <c:v>1.5096E-2</c:v>
                </c:pt>
                <c:pt idx="194">
                  <c:v>1.5096500000000001E-2</c:v>
                </c:pt>
                <c:pt idx="195">
                  <c:v>1.5096999999999999E-2</c:v>
                </c:pt>
                <c:pt idx="196">
                  <c:v>1.50975E-2</c:v>
                </c:pt>
                <c:pt idx="197">
                  <c:v>1.5098E-2</c:v>
                </c:pt>
                <c:pt idx="198">
                  <c:v>1.5098500000000001E-2</c:v>
                </c:pt>
                <c:pt idx="199">
                  <c:v>1.5099E-2</c:v>
                </c:pt>
                <c:pt idx="200">
                  <c:v>1.50995E-2</c:v>
                </c:pt>
                <c:pt idx="201">
                  <c:v>1.5100000000000001E-2</c:v>
                </c:pt>
                <c:pt idx="202">
                  <c:v>1.5100499999999999E-2</c:v>
                </c:pt>
                <c:pt idx="203">
                  <c:v>1.5101E-2</c:v>
                </c:pt>
                <c:pt idx="204">
                  <c:v>1.51015E-2</c:v>
                </c:pt>
                <c:pt idx="205">
                  <c:v>1.5102000000000001E-2</c:v>
                </c:pt>
                <c:pt idx="206">
                  <c:v>1.51025E-2</c:v>
                </c:pt>
                <c:pt idx="207">
                  <c:v>1.5103E-2</c:v>
                </c:pt>
                <c:pt idx="208">
                  <c:v>1.5103500000000001E-2</c:v>
                </c:pt>
                <c:pt idx="209">
                  <c:v>1.5103999999999999E-2</c:v>
                </c:pt>
                <c:pt idx="210">
                  <c:v>1.51045E-2</c:v>
                </c:pt>
                <c:pt idx="211">
                  <c:v>1.5105E-2</c:v>
                </c:pt>
                <c:pt idx="212">
                  <c:v>1.5105499999999999E-2</c:v>
                </c:pt>
                <c:pt idx="213">
                  <c:v>1.5106E-2</c:v>
                </c:pt>
                <c:pt idx="214">
                  <c:v>1.51065E-2</c:v>
                </c:pt>
                <c:pt idx="215">
                  <c:v>1.5107000000000001E-2</c:v>
                </c:pt>
                <c:pt idx="216">
                  <c:v>1.5107499999999999E-2</c:v>
                </c:pt>
                <c:pt idx="217">
                  <c:v>1.5108E-2</c:v>
                </c:pt>
                <c:pt idx="218">
                  <c:v>1.51085E-2</c:v>
                </c:pt>
                <c:pt idx="219">
                  <c:v>1.5108999999999999E-2</c:v>
                </c:pt>
                <c:pt idx="220">
                  <c:v>1.51095E-2</c:v>
                </c:pt>
                <c:pt idx="221">
                  <c:v>1.511E-2</c:v>
                </c:pt>
                <c:pt idx="222">
                  <c:v>1.5110500000000001E-2</c:v>
                </c:pt>
                <c:pt idx="223">
                  <c:v>1.5110999999999999E-2</c:v>
                </c:pt>
                <c:pt idx="224">
                  <c:v>1.51115E-2</c:v>
                </c:pt>
                <c:pt idx="225">
                  <c:v>1.5112E-2</c:v>
                </c:pt>
                <c:pt idx="226">
                  <c:v>1.5112499999999999E-2</c:v>
                </c:pt>
                <c:pt idx="227">
                  <c:v>1.5113E-2</c:v>
                </c:pt>
                <c:pt idx="228">
                  <c:v>1.51135E-2</c:v>
                </c:pt>
                <c:pt idx="229">
                  <c:v>1.5114000000000001E-2</c:v>
                </c:pt>
                <c:pt idx="230">
                  <c:v>1.5114499999999999E-2</c:v>
                </c:pt>
                <c:pt idx="231">
                  <c:v>1.5115E-2</c:v>
                </c:pt>
                <c:pt idx="232">
                  <c:v>1.51155E-2</c:v>
                </c:pt>
                <c:pt idx="233">
                  <c:v>1.5115999999999999E-2</c:v>
                </c:pt>
                <c:pt idx="234">
                  <c:v>1.51165E-2</c:v>
                </c:pt>
                <c:pt idx="235">
                  <c:v>1.5117E-2</c:v>
                </c:pt>
                <c:pt idx="236">
                  <c:v>1.5117500000000001E-2</c:v>
                </c:pt>
                <c:pt idx="237">
                  <c:v>1.5117999999999999E-2</c:v>
                </c:pt>
                <c:pt idx="238">
                  <c:v>1.51185E-2</c:v>
                </c:pt>
                <c:pt idx="239">
                  <c:v>1.5119E-2</c:v>
                </c:pt>
                <c:pt idx="240">
                  <c:v>1.5119499999999999E-2</c:v>
                </c:pt>
                <c:pt idx="241">
                  <c:v>1.512E-2</c:v>
                </c:pt>
                <c:pt idx="242">
                  <c:v>1.51205E-2</c:v>
                </c:pt>
                <c:pt idx="243">
                  <c:v>1.5121000000000001E-2</c:v>
                </c:pt>
                <c:pt idx="244">
                  <c:v>1.51215E-2</c:v>
                </c:pt>
                <c:pt idx="245">
                  <c:v>1.5122E-2</c:v>
                </c:pt>
                <c:pt idx="246">
                  <c:v>1.5122500000000001E-2</c:v>
                </c:pt>
                <c:pt idx="247">
                  <c:v>1.5122999999999999E-2</c:v>
                </c:pt>
                <c:pt idx="248">
                  <c:v>1.51235E-2</c:v>
                </c:pt>
                <c:pt idx="249">
                  <c:v>1.5124E-2</c:v>
                </c:pt>
                <c:pt idx="250">
                  <c:v>1.5124500000000001E-2</c:v>
                </c:pt>
                <c:pt idx="251">
                  <c:v>1.5125E-2</c:v>
                </c:pt>
                <c:pt idx="252">
                  <c:v>1.51255E-2</c:v>
                </c:pt>
                <c:pt idx="253">
                  <c:v>1.5126000000000001E-2</c:v>
                </c:pt>
                <c:pt idx="254">
                  <c:v>1.5126499999999999E-2</c:v>
                </c:pt>
                <c:pt idx="255">
                  <c:v>1.5127E-2</c:v>
                </c:pt>
                <c:pt idx="256">
                  <c:v>1.51275E-2</c:v>
                </c:pt>
                <c:pt idx="257">
                  <c:v>1.5128000000000001E-2</c:v>
                </c:pt>
                <c:pt idx="258">
                  <c:v>1.51285E-2</c:v>
                </c:pt>
                <c:pt idx="259">
                  <c:v>1.5129E-2</c:v>
                </c:pt>
                <c:pt idx="260">
                  <c:v>1.5129500000000001E-2</c:v>
                </c:pt>
                <c:pt idx="261">
                  <c:v>1.5129999999999999E-2</c:v>
                </c:pt>
                <c:pt idx="262">
                  <c:v>1.51305E-2</c:v>
                </c:pt>
                <c:pt idx="263">
                  <c:v>1.5131E-2</c:v>
                </c:pt>
                <c:pt idx="264">
                  <c:v>1.5131500000000001E-2</c:v>
                </c:pt>
                <c:pt idx="265">
                  <c:v>1.5132E-2</c:v>
                </c:pt>
                <c:pt idx="266">
                  <c:v>1.51325E-2</c:v>
                </c:pt>
                <c:pt idx="267">
                  <c:v>1.5133000000000001E-2</c:v>
                </c:pt>
                <c:pt idx="268">
                  <c:v>1.5133499999999999E-2</c:v>
                </c:pt>
                <c:pt idx="269">
                  <c:v>1.5134E-2</c:v>
                </c:pt>
                <c:pt idx="270">
                  <c:v>1.51345E-2</c:v>
                </c:pt>
                <c:pt idx="271">
                  <c:v>1.5134999999999999E-2</c:v>
                </c:pt>
                <c:pt idx="272">
                  <c:v>1.51355E-2</c:v>
                </c:pt>
                <c:pt idx="273">
                  <c:v>1.5136E-2</c:v>
                </c:pt>
                <c:pt idx="274">
                  <c:v>1.5136500000000001E-2</c:v>
                </c:pt>
                <c:pt idx="275">
                  <c:v>1.5136999999999999E-2</c:v>
                </c:pt>
                <c:pt idx="276">
                  <c:v>1.51375E-2</c:v>
                </c:pt>
                <c:pt idx="277">
                  <c:v>1.5138E-2</c:v>
                </c:pt>
                <c:pt idx="278">
                  <c:v>1.5138499999999999E-2</c:v>
                </c:pt>
                <c:pt idx="279">
                  <c:v>1.5139E-2</c:v>
                </c:pt>
                <c:pt idx="280">
                  <c:v>1.51395E-2</c:v>
                </c:pt>
                <c:pt idx="281">
                  <c:v>1.5140000000000001E-2</c:v>
                </c:pt>
                <c:pt idx="282">
                  <c:v>1.5140499999999999E-2</c:v>
                </c:pt>
                <c:pt idx="283">
                  <c:v>1.5141E-2</c:v>
                </c:pt>
                <c:pt idx="284">
                  <c:v>1.51415E-2</c:v>
                </c:pt>
                <c:pt idx="285">
                  <c:v>1.5141999999999999E-2</c:v>
                </c:pt>
                <c:pt idx="286">
                  <c:v>1.51425E-2</c:v>
                </c:pt>
                <c:pt idx="287">
                  <c:v>1.5143E-2</c:v>
                </c:pt>
                <c:pt idx="288">
                  <c:v>1.5143500000000001E-2</c:v>
                </c:pt>
                <c:pt idx="289">
                  <c:v>1.5143999999999999E-2</c:v>
                </c:pt>
                <c:pt idx="290">
                  <c:v>1.51445E-2</c:v>
                </c:pt>
                <c:pt idx="291">
                  <c:v>1.5145E-2</c:v>
                </c:pt>
                <c:pt idx="292">
                  <c:v>1.5145499999999999E-2</c:v>
                </c:pt>
                <c:pt idx="293">
                  <c:v>1.5146E-2</c:v>
                </c:pt>
                <c:pt idx="294">
                  <c:v>1.51465E-2</c:v>
                </c:pt>
                <c:pt idx="295">
                  <c:v>1.5147000000000001E-2</c:v>
                </c:pt>
                <c:pt idx="296">
                  <c:v>1.51475E-2</c:v>
                </c:pt>
                <c:pt idx="297">
                  <c:v>1.5148E-2</c:v>
                </c:pt>
                <c:pt idx="298">
                  <c:v>1.5148500000000001E-2</c:v>
                </c:pt>
                <c:pt idx="299">
                  <c:v>1.5148999999999999E-2</c:v>
                </c:pt>
                <c:pt idx="300">
                  <c:v>1.51495E-2</c:v>
                </c:pt>
              </c:numCache>
            </c:numRef>
          </c:xVal>
          <c:yVal>
            <c:numRef>
              <c:f>'2019-10-21b PU vol dec'!$B$30000:$B$30300</c:f>
              <c:numCache>
                <c:formatCode>General</c:formatCode>
                <c:ptCount val="301"/>
                <c:pt idx="0">
                  <c:v>6.7770000000000005E-4</c:v>
                </c:pt>
                <c:pt idx="1">
                  <c:v>9.0919999999999998E-4</c:v>
                </c:pt>
                <c:pt idx="2">
                  <c:v>1.119E-3</c:v>
                </c:pt>
                <c:pt idx="3">
                  <c:v>1.3025000000000001E-3</c:v>
                </c:pt>
                <c:pt idx="4">
                  <c:v>1.4836000000000001E-3</c:v>
                </c:pt>
                <c:pt idx="5">
                  <c:v>1.5950000000000001E-3</c:v>
                </c:pt>
                <c:pt idx="6">
                  <c:v>1.5751000000000001E-3</c:v>
                </c:pt>
                <c:pt idx="7">
                  <c:v>1.5872E-3</c:v>
                </c:pt>
                <c:pt idx="8">
                  <c:v>1.5292999999999999E-3</c:v>
                </c:pt>
                <c:pt idx="9">
                  <c:v>1.4943999999999999E-3</c:v>
                </c:pt>
                <c:pt idx="10">
                  <c:v>1.4046E-3</c:v>
                </c:pt>
                <c:pt idx="11">
                  <c:v>1.3285E-3</c:v>
                </c:pt>
                <c:pt idx="12">
                  <c:v>1.2592E-3</c:v>
                </c:pt>
                <c:pt idx="13">
                  <c:v>1.2013E-3</c:v>
                </c:pt>
                <c:pt idx="14">
                  <c:v>1.1245999999999999E-3</c:v>
                </c:pt>
                <c:pt idx="15">
                  <c:v>1.0091E-3</c:v>
                </c:pt>
                <c:pt idx="16">
                  <c:v>8.5530000000000003E-4</c:v>
                </c:pt>
                <c:pt idx="17">
                  <c:v>7.4169999999999998E-4</c:v>
                </c:pt>
                <c:pt idx="18">
                  <c:v>6.0369999999999998E-4</c:v>
                </c:pt>
                <c:pt idx="19">
                  <c:v>5.0469999999999996E-4</c:v>
                </c:pt>
                <c:pt idx="20">
                  <c:v>2.9920000000000001E-4</c:v>
                </c:pt>
                <c:pt idx="21">
                  <c:v>1.303E-4</c:v>
                </c:pt>
                <c:pt idx="22">
                  <c:v>-2.97E-5</c:v>
                </c:pt>
                <c:pt idx="23">
                  <c:v>-1.752E-4</c:v>
                </c:pt>
                <c:pt idx="24">
                  <c:v>-3.723E-4</c:v>
                </c:pt>
                <c:pt idx="25">
                  <c:v>-5.264E-4</c:v>
                </c:pt>
                <c:pt idx="26">
                  <c:v>-6.8050000000000001E-4</c:v>
                </c:pt>
                <c:pt idx="27">
                  <c:v>-8.0550000000000001E-4</c:v>
                </c:pt>
                <c:pt idx="28">
                  <c:v>-9.324E-4</c:v>
                </c:pt>
                <c:pt idx="29">
                  <c:v>-1.0575000000000001E-3</c:v>
                </c:pt>
                <c:pt idx="30">
                  <c:v>-1.1517999999999999E-3</c:v>
                </c:pt>
                <c:pt idx="31">
                  <c:v>-1.1682000000000001E-3</c:v>
                </c:pt>
                <c:pt idx="32">
                  <c:v>-1.1871E-3</c:v>
                </c:pt>
                <c:pt idx="33">
                  <c:v>-1.2084999999999999E-3</c:v>
                </c:pt>
                <c:pt idx="34">
                  <c:v>-1.1596E-3</c:v>
                </c:pt>
                <c:pt idx="35">
                  <c:v>-1.1215000000000001E-3</c:v>
                </c:pt>
                <c:pt idx="36">
                  <c:v>-1.0824999999999999E-3</c:v>
                </c:pt>
                <c:pt idx="37">
                  <c:v>-1.0020000000000001E-3</c:v>
                </c:pt>
                <c:pt idx="38">
                  <c:v>-9.8499999999999998E-4</c:v>
                </c:pt>
                <c:pt idx="39">
                  <c:v>-9.2000000000000003E-4</c:v>
                </c:pt>
                <c:pt idx="40">
                  <c:v>-8.4449999999999998E-4</c:v>
                </c:pt>
                <c:pt idx="41">
                  <c:v>-7.5109999999999999E-4</c:v>
                </c:pt>
                <c:pt idx="42">
                  <c:v>-5.9699999999999998E-4</c:v>
                </c:pt>
                <c:pt idx="43">
                  <c:v>-4.6079999999999998E-4</c:v>
                </c:pt>
                <c:pt idx="44">
                  <c:v>-4.1990000000000001E-4</c:v>
                </c:pt>
                <c:pt idx="45">
                  <c:v>-2.7629999999999999E-4</c:v>
                </c:pt>
                <c:pt idx="46">
                  <c:v>-1.2740000000000001E-4</c:v>
                </c:pt>
                <c:pt idx="47">
                  <c:v>7.8300000000000006E-5</c:v>
                </c:pt>
                <c:pt idx="48">
                  <c:v>2.5510000000000002E-4</c:v>
                </c:pt>
                <c:pt idx="49">
                  <c:v>4.2470000000000002E-4</c:v>
                </c:pt>
                <c:pt idx="50">
                  <c:v>5.6490000000000002E-4</c:v>
                </c:pt>
                <c:pt idx="51">
                  <c:v>7.8739999999999995E-4</c:v>
                </c:pt>
                <c:pt idx="52">
                  <c:v>9.5540000000000002E-4</c:v>
                </c:pt>
                <c:pt idx="53">
                  <c:v>1.1569E-3</c:v>
                </c:pt>
                <c:pt idx="54">
                  <c:v>1.328E-3</c:v>
                </c:pt>
                <c:pt idx="55">
                  <c:v>1.5541999999999999E-3</c:v>
                </c:pt>
                <c:pt idx="56">
                  <c:v>1.6838999999999999E-3</c:v>
                </c:pt>
                <c:pt idx="57">
                  <c:v>1.7037E-3</c:v>
                </c:pt>
                <c:pt idx="58">
                  <c:v>1.6705999999999999E-3</c:v>
                </c:pt>
                <c:pt idx="59">
                  <c:v>1.6734E-3</c:v>
                </c:pt>
                <c:pt idx="60">
                  <c:v>1.6149000000000001E-3</c:v>
                </c:pt>
                <c:pt idx="61">
                  <c:v>1.5827E-3</c:v>
                </c:pt>
                <c:pt idx="62">
                  <c:v>1.5165000000000001E-3</c:v>
                </c:pt>
                <c:pt idx="63">
                  <c:v>1.4362999999999999E-3</c:v>
                </c:pt>
                <c:pt idx="64">
                  <c:v>1.3392E-3</c:v>
                </c:pt>
                <c:pt idx="65">
                  <c:v>1.2834999999999999E-3</c:v>
                </c:pt>
                <c:pt idx="66">
                  <c:v>1.1532000000000001E-3</c:v>
                </c:pt>
                <c:pt idx="67">
                  <c:v>1.0938E-3</c:v>
                </c:pt>
                <c:pt idx="68">
                  <c:v>9.276E-4</c:v>
                </c:pt>
                <c:pt idx="69">
                  <c:v>7.7570000000000004E-4</c:v>
                </c:pt>
                <c:pt idx="70">
                  <c:v>6.1720000000000004E-4</c:v>
                </c:pt>
                <c:pt idx="71">
                  <c:v>4.2870000000000001E-4</c:v>
                </c:pt>
                <c:pt idx="72">
                  <c:v>3.009E-4</c:v>
                </c:pt>
                <c:pt idx="73">
                  <c:v>1.2019999999999999E-4</c:v>
                </c:pt>
                <c:pt idx="74">
                  <c:v>-5.0000000000000002E-5</c:v>
                </c:pt>
                <c:pt idx="75">
                  <c:v>-2.1149999999999999E-4</c:v>
                </c:pt>
                <c:pt idx="76">
                  <c:v>-3.6289999999999998E-4</c:v>
                </c:pt>
                <c:pt idx="77">
                  <c:v>-4.9810000000000002E-4</c:v>
                </c:pt>
                <c:pt idx="78">
                  <c:v>-5.9250000000000004E-4</c:v>
                </c:pt>
                <c:pt idx="79">
                  <c:v>-7.5869999999999996E-4</c:v>
                </c:pt>
                <c:pt idx="80">
                  <c:v>-8.989E-4</c:v>
                </c:pt>
                <c:pt idx="81">
                  <c:v>-1.0053E-3</c:v>
                </c:pt>
                <c:pt idx="82">
                  <c:v>-1.0567E-3</c:v>
                </c:pt>
                <c:pt idx="83">
                  <c:v>-1.0541999999999999E-3</c:v>
                </c:pt>
                <c:pt idx="84">
                  <c:v>-1.0480000000000001E-3</c:v>
                </c:pt>
                <c:pt idx="85">
                  <c:v>-1.0291E-3</c:v>
                </c:pt>
                <c:pt idx="86">
                  <c:v>-1.0415000000000001E-3</c:v>
                </c:pt>
                <c:pt idx="87">
                  <c:v>-1.0026E-3</c:v>
                </c:pt>
                <c:pt idx="88">
                  <c:v>-9.3139999999999998E-4</c:v>
                </c:pt>
                <c:pt idx="89">
                  <c:v>-8.5769999999999998E-4</c:v>
                </c:pt>
                <c:pt idx="90">
                  <c:v>-7.7970000000000003E-4</c:v>
                </c:pt>
                <c:pt idx="91">
                  <c:v>-7.2000000000000005E-4</c:v>
                </c:pt>
                <c:pt idx="92">
                  <c:v>-5.9500000000000004E-4</c:v>
                </c:pt>
                <c:pt idx="93">
                  <c:v>-4.9649999999999998E-4</c:v>
                </c:pt>
                <c:pt idx="94">
                  <c:v>-3.5570000000000003E-4</c:v>
                </c:pt>
                <c:pt idx="95">
                  <c:v>-2.5730000000000002E-4</c:v>
                </c:pt>
                <c:pt idx="96">
                  <c:v>-1.3449999999999999E-4</c:v>
                </c:pt>
                <c:pt idx="97">
                  <c:v>1.5299999999999999E-5</c:v>
                </c:pt>
                <c:pt idx="98">
                  <c:v>1.2640000000000001E-4</c:v>
                </c:pt>
                <c:pt idx="99">
                  <c:v>3.0620000000000002E-4</c:v>
                </c:pt>
                <c:pt idx="100">
                  <c:v>4.6220000000000001E-4</c:v>
                </c:pt>
                <c:pt idx="101">
                  <c:v>7.0049999999999995E-4</c:v>
                </c:pt>
                <c:pt idx="102">
                  <c:v>8.7040000000000001E-4</c:v>
                </c:pt>
                <c:pt idx="103">
                  <c:v>1.0790000000000001E-3</c:v>
                </c:pt>
                <c:pt idx="104">
                  <c:v>1.2723999999999999E-3</c:v>
                </c:pt>
                <c:pt idx="105">
                  <c:v>1.3806999999999999E-3</c:v>
                </c:pt>
                <c:pt idx="106">
                  <c:v>1.6029E-3</c:v>
                </c:pt>
                <c:pt idx="107">
                  <c:v>1.7753000000000001E-3</c:v>
                </c:pt>
                <c:pt idx="108">
                  <c:v>1.8502E-3</c:v>
                </c:pt>
                <c:pt idx="109">
                  <c:v>1.8564E-3</c:v>
                </c:pt>
                <c:pt idx="110">
                  <c:v>1.8016E-3</c:v>
                </c:pt>
                <c:pt idx="111">
                  <c:v>1.7496E-3</c:v>
                </c:pt>
                <c:pt idx="112">
                  <c:v>1.7034999999999999E-3</c:v>
                </c:pt>
                <c:pt idx="113">
                  <c:v>1.6308E-3</c:v>
                </c:pt>
                <c:pt idx="114">
                  <c:v>1.5847000000000001E-3</c:v>
                </c:pt>
                <c:pt idx="115">
                  <c:v>1.5537000000000001E-3</c:v>
                </c:pt>
                <c:pt idx="116">
                  <c:v>1.3965E-3</c:v>
                </c:pt>
                <c:pt idx="117">
                  <c:v>1.3646000000000001E-3</c:v>
                </c:pt>
                <c:pt idx="118">
                  <c:v>1.1718E-3</c:v>
                </c:pt>
                <c:pt idx="119">
                  <c:v>1.0870999999999999E-3</c:v>
                </c:pt>
                <c:pt idx="120">
                  <c:v>9.8280000000000004E-4</c:v>
                </c:pt>
                <c:pt idx="121">
                  <c:v>7.9460000000000002E-4</c:v>
                </c:pt>
                <c:pt idx="122">
                  <c:v>6.2660000000000005E-4</c:v>
                </c:pt>
                <c:pt idx="123">
                  <c:v>4.4210000000000001E-4</c:v>
                </c:pt>
                <c:pt idx="124">
                  <c:v>2.8029999999999998E-4</c:v>
                </c:pt>
                <c:pt idx="125">
                  <c:v>1.4100000000000001E-4</c:v>
                </c:pt>
                <c:pt idx="126">
                  <c:v>-4.3699999999999998E-5</c:v>
                </c:pt>
                <c:pt idx="127">
                  <c:v>-2.0900000000000001E-4</c:v>
                </c:pt>
                <c:pt idx="128">
                  <c:v>-3.637E-4</c:v>
                </c:pt>
                <c:pt idx="129">
                  <c:v>-5.1690000000000004E-4</c:v>
                </c:pt>
                <c:pt idx="130">
                  <c:v>-6.401E-4</c:v>
                </c:pt>
                <c:pt idx="131">
                  <c:v>-6.958E-4</c:v>
                </c:pt>
                <c:pt idx="132">
                  <c:v>-8.0009999999999999E-4</c:v>
                </c:pt>
                <c:pt idx="133">
                  <c:v>-8.9389999999999999E-4</c:v>
                </c:pt>
                <c:pt idx="134">
                  <c:v>-9.8729999999999998E-4</c:v>
                </c:pt>
                <c:pt idx="135">
                  <c:v>-9.8890000000000002E-4</c:v>
                </c:pt>
                <c:pt idx="136">
                  <c:v>-9.4399999999999996E-4</c:v>
                </c:pt>
                <c:pt idx="137">
                  <c:v>-9.5270000000000001E-4</c:v>
                </c:pt>
                <c:pt idx="138">
                  <c:v>-9.2909999999999998E-4</c:v>
                </c:pt>
                <c:pt idx="139">
                  <c:v>-8.8329999999999995E-4</c:v>
                </c:pt>
                <c:pt idx="140">
                  <c:v>-7.9849999999999995E-4</c:v>
                </c:pt>
                <c:pt idx="141">
                  <c:v>-7.1560000000000005E-4</c:v>
                </c:pt>
                <c:pt idx="142">
                  <c:v>-6.2830000000000004E-4</c:v>
                </c:pt>
                <c:pt idx="143">
                  <c:v>-5.5159999999999996E-4</c:v>
                </c:pt>
                <c:pt idx="144">
                  <c:v>-4.8470000000000002E-4</c:v>
                </c:pt>
                <c:pt idx="145">
                  <c:v>-3.368E-4</c:v>
                </c:pt>
                <c:pt idx="146">
                  <c:v>-1.8670000000000001E-4</c:v>
                </c:pt>
                <c:pt idx="147">
                  <c:v>-5.8E-5</c:v>
                </c:pt>
                <c:pt idx="148">
                  <c:v>6.7700000000000006E-5</c:v>
                </c:pt>
                <c:pt idx="149">
                  <c:v>1.7259999999999999E-4</c:v>
                </c:pt>
                <c:pt idx="150">
                  <c:v>3.0939999999999999E-4</c:v>
                </c:pt>
                <c:pt idx="151">
                  <c:v>4.5980000000000001E-4</c:v>
                </c:pt>
                <c:pt idx="152">
                  <c:v>6.378E-4</c:v>
                </c:pt>
                <c:pt idx="153">
                  <c:v>8.4730000000000005E-4</c:v>
                </c:pt>
                <c:pt idx="154">
                  <c:v>1.0028999999999999E-3</c:v>
                </c:pt>
                <c:pt idx="155">
                  <c:v>1.1919999999999999E-3</c:v>
                </c:pt>
                <c:pt idx="156">
                  <c:v>1.395E-3</c:v>
                </c:pt>
                <c:pt idx="157">
                  <c:v>1.5453999999999999E-3</c:v>
                </c:pt>
                <c:pt idx="158">
                  <c:v>1.7611E-3</c:v>
                </c:pt>
                <c:pt idx="159">
                  <c:v>1.8592000000000001E-3</c:v>
                </c:pt>
                <c:pt idx="160">
                  <c:v>1.8366000000000001E-3</c:v>
                </c:pt>
                <c:pt idx="161">
                  <c:v>1.8388E-3</c:v>
                </c:pt>
                <c:pt idx="162">
                  <c:v>1.8048000000000001E-3</c:v>
                </c:pt>
                <c:pt idx="163">
                  <c:v>1.7423E-3</c:v>
                </c:pt>
                <c:pt idx="164">
                  <c:v>1.7017E-3</c:v>
                </c:pt>
                <c:pt idx="165">
                  <c:v>1.6111000000000001E-3</c:v>
                </c:pt>
                <c:pt idx="166">
                  <c:v>1.5093000000000001E-3</c:v>
                </c:pt>
                <c:pt idx="167">
                  <c:v>1.444E-3</c:v>
                </c:pt>
                <c:pt idx="168">
                  <c:v>1.3152000000000001E-3</c:v>
                </c:pt>
                <c:pt idx="169">
                  <c:v>1.2179999999999999E-3</c:v>
                </c:pt>
                <c:pt idx="170">
                  <c:v>1.0970999999999999E-3</c:v>
                </c:pt>
                <c:pt idx="171">
                  <c:v>9.4879999999999997E-4</c:v>
                </c:pt>
                <c:pt idx="172">
                  <c:v>8.1610000000000005E-4</c:v>
                </c:pt>
                <c:pt idx="173">
                  <c:v>6.4579999999999998E-4</c:v>
                </c:pt>
                <c:pt idx="174">
                  <c:v>4.9140000000000002E-4</c:v>
                </c:pt>
                <c:pt idx="175">
                  <c:v>3.3510000000000001E-4</c:v>
                </c:pt>
                <c:pt idx="176">
                  <c:v>1.6550000000000001E-4</c:v>
                </c:pt>
                <c:pt idx="177">
                  <c:v>-2.6299999999999999E-5</c:v>
                </c:pt>
                <c:pt idx="178">
                  <c:v>-2.0330000000000001E-4</c:v>
                </c:pt>
                <c:pt idx="179">
                  <c:v>-3.3119999999999997E-4</c:v>
                </c:pt>
                <c:pt idx="180">
                  <c:v>-4.9180000000000003E-4</c:v>
                </c:pt>
                <c:pt idx="181">
                  <c:v>-6.0260000000000001E-4</c:v>
                </c:pt>
                <c:pt idx="182">
                  <c:v>-7.6780000000000001E-4</c:v>
                </c:pt>
                <c:pt idx="183">
                  <c:v>-8.4150000000000002E-4</c:v>
                </c:pt>
                <c:pt idx="184">
                  <c:v>-9.3119999999999997E-4</c:v>
                </c:pt>
                <c:pt idx="185">
                  <c:v>-9.9960000000000001E-4</c:v>
                </c:pt>
                <c:pt idx="186">
                  <c:v>-1.0380000000000001E-3</c:v>
                </c:pt>
                <c:pt idx="187">
                  <c:v>-1.0185000000000001E-3</c:v>
                </c:pt>
                <c:pt idx="188">
                  <c:v>-9.8719999999999993E-4</c:v>
                </c:pt>
                <c:pt idx="189">
                  <c:v>-9.1359999999999998E-4</c:v>
                </c:pt>
                <c:pt idx="190">
                  <c:v>-8.8139999999999996E-4</c:v>
                </c:pt>
                <c:pt idx="191">
                  <c:v>-8.0400000000000003E-4</c:v>
                </c:pt>
                <c:pt idx="192">
                  <c:v>-7.7769999999999998E-4</c:v>
                </c:pt>
                <c:pt idx="193">
                  <c:v>-7.2230000000000005E-4</c:v>
                </c:pt>
                <c:pt idx="194">
                  <c:v>-5.9449999999999998E-4</c:v>
                </c:pt>
                <c:pt idx="195">
                  <c:v>-5.174E-4</c:v>
                </c:pt>
                <c:pt idx="196">
                  <c:v>-4.1439999999999999E-4</c:v>
                </c:pt>
                <c:pt idx="197">
                  <c:v>-3.7290000000000001E-4</c:v>
                </c:pt>
                <c:pt idx="198">
                  <c:v>-2.4049999999999999E-4</c:v>
                </c:pt>
                <c:pt idx="199">
                  <c:v>-1.349E-4</c:v>
                </c:pt>
                <c:pt idx="200">
                  <c:v>6.1600000000000007E-5</c:v>
                </c:pt>
                <c:pt idx="201">
                  <c:v>1.9340000000000001E-4</c:v>
                </c:pt>
                <c:pt idx="202">
                  <c:v>3.927E-4</c:v>
                </c:pt>
                <c:pt idx="203">
                  <c:v>5.3350000000000001E-4</c:v>
                </c:pt>
                <c:pt idx="204">
                  <c:v>7.2009999999999999E-4</c:v>
                </c:pt>
                <c:pt idx="205">
                  <c:v>8.7920000000000001E-4</c:v>
                </c:pt>
                <c:pt idx="206">
                  <c:v>1.0794000000000001E-3</c:v>
                </c:pt>
                <c:pt idx="207">
                  <c:v>1.3133000000000001E-3</c:v>
                </c:pt>
                <c:pt idx="208">
                  <c:v>1.4890999999999999E-3</c:v>
                </c:pt>
                <c:pt idx="209">
                  <c:v>1.6408E-3</c:v>
                </c:pt>
                <c:pt idx="210">
                  <c:v>1.7404E-3</c:v>
                </c:pt>
                <c:pt idx="211">
                  <c:v>1.8339000000000001E-3</c:v>
                </c:pt>
                <c:pt idx="212">
                  <c:v>1.7623999999999999E-3</c:v>
                </c:pt>
                <c:pt idx="213">
                  <c:v>1.7503E-3</c:v>
                </c:pt>
                <c:pt idx="214">
                  <c:v>1.65E-3</c:v>
                </c:pt>
                <c:pt idx="215">
                  <c:v>1.6117E-3</c:v>
                </c:pt>
                <c:pt idx="216">
                  <c:v>1.521E-3</c:v>
                </c:pt>
                <c:pt idx="217">
                  <c:v>1.4288E-3</c:v>
                </c:pt>
                <c:pt idx="218">
                  <c:v>1.3288E-3</c:v>
                </c:pt>
                <c:pt idx="219">
                  <c:v>1.2344000000000001E-3</c:v>
                </c:pt>
                <c:pt idx="220">
                  <c:v>1.1283E-3</c:v>
                </c:pt>
                <c:pt idx="221">
                  <c:v>9.9339999999999997E-4</c:v>
                </c:pt>
                <c:pt idx="222">
                  <c:v>8.7759999999999997E-4</c:v>
                </c:pt>
                <c:pt idx="223">
                  <c:v>7.1230000000000002E-4</c:v>
                </c:pt>
                <c:pt idx="224">
                  <c:v>5.3870000000000003E-4</c:v>
                </c:pt>
                <c:pt idx="225">
                  <c:v>3.6600000000000001E-4</c:v>
                </c:pt>
                <c:pt idx="226">
                  <c:v>1.9550000000000001E-4</c:v>
                </c:pt>
                <c:pt idx="227">
                  <c:v>5.1E-5</c:v>
                </c:pt>
                <c:pt idx="228">
                  <c:v>-1.1739999999999999E-4</c:v>
                </c:pt>
                <c:pt idx="229">
                  <c:v>-3.1419999999999999E-4</c:v>
                </c:pt>
                <c:pt idx="230">
                  <c:v>-5.0849999999999995E-4</c:v>
                </c:pt>
                <c:pt idx="231">
                  <c:v>-6.3630000000000002E-4</c:v>
                </c:pt>
                <c:pt idx="232">
                  <c:v>-7.7220000000000001E-4</c:v>
                </c:pt>
                <c:pt idx="233">
                  <c:v>-8.8080000000000005E-4</c:v>
                </c:pt>
                <c:pt idx="234">
                  <c:v>-9.9320000000000007E-4</c:v>
                </c:pt>
                <c:pt idx="235">
                  <c:v>-1.0813000000000001E-3</c:v>
                </c:pt>
                <c:pt idx="236">
                  <c:v>-1.1593E-3</c:v>
                </c:pt>
                <c:pt idx="237">
                  <c:v>-1.1571999999999999E-3</c:v>
                </c:pt>
                <c:pt idx="238">
                  <c:v>-1.168E-3</c:v>
                </c:pt>
                <c:pt idx="239">
                  <c:v>-1.1835000000000001E-3</c:v>
                </c:pt>
                <c:pt idx="240">
                  <c:v>-1.1634E-3</c:v>
                </c:pt>
                <c:pt idx="241">
                  <c:v>-1.1429999999999999E-3</c:v>
                </c:pt>
                <c:pt idx="242">
                  <c:v>-1.0532E-3</c:v>
                </c:pt>
                <c:pt idx="243">
                  <c:v>-9.7400000000000004E-4</c:v>
                </c:pt>
                <c:pt idx="244">
                  <c:v>-9.1640000000000005E-4</c:v>
                </c:pt>
                <c:pt idx="245">
                  <c:v>-8.855E-4</c:v>
                </c:pt>
                <c:pt idx="246">
                  <c:v>-8.1579999999999999E-4</c:v>
                </c:pt>
                <c:pt idx="247">
                  <c:v>-7.224E-4</c:v>
                </c:pt>
                <c:pt idx="248">
                  <c:v>-5.7569999999999995E-4</c:v>
                </c:pt>
                <c:pt idx="249">
                  <c:v>-4.6650000000000001E-4</c:v>
                </c:pt>
                <c:pt idx="250">
                  <c:v>-3.3189999999999999E-4</c:v>
                </c:pt>
                <c:pt idx="251">
                  <c:v>-2.832E-4</c:v>
                </c:pt>
                <c:pt idx="252">
                  <c:v>-1.044E-4</c:v>
                </c:pt>
                <c:pt idx="253">
                  <c:v>7.0199999999999999E-5</c:v>
                </c:pt>
                <c:pt idx="254">
                  <c:v>2.676E-4</c:v>
                </c:pt>
                <c:pt idx="255">
                  <c:v>3.8890000000000002E-4</c:v>
                </c:pt>
                <c:pt idx="256">
                  <c:v>5.8569999999999998E-4</c:v>
                </c:pt>
                <c:pt idx="257">
                  <c:v>7.4569999999999997E-4</c:v>
                </c:pt>
                <c:pt idx="258">
                  <c:v>1.0214E-3</c:v>
                </c:pt>
                <c:pt idx="259">
                  <c:v>1.1674999999999999E-3</c:v>
                </c:pt>
                <c:pt idx="260">
                  <c:v>1.3396E-3</c:v>
                </c:pt>
                <c:pt idx="261">
                  <c:v>1.4467E-3</c:v>
                </c:pt>
                <c:pt idx="262">
                  <c:v>1.4643E-3</c:v>
                </c:pt>
                <c:pt idx="263">
                  <c:v>1.4679999999999999E-3</c:v>
                </c:pt>
                <c:pt idx="264">
                  <c:v>1.4346000000000001E-3</c:v>
                </c:pt>
                <c:pt idx="265">
                  <c:v>1.4219E-3</c:v>
                </c:pt>
                <c:pt idx="266">
                  <c:v>1.3733E-3</c:v>
                </c:pt>
                <c:pt idx="267">
                  <c:v>1.2673999999999999E-3</c:v>
                </c:pt>
                <c:pt idx="268">
                  <c:v>1.1999999999999999E-3</c:v>
                </c:pt>
                <c:pt idx="269">
                  <c:v>1.1291000000000001E-3</c:v>
                </c:pt>
                <c:pt idx="270">
                  <c:v>1.0533000000000001E-3</c:v>
                </c:pt>
                <c:pt idx="271">
                  <c:v>9.4649999999999997E-4</c:v>
                </c:pt>
                <c:pt idx="272">
                  <c:v>8.097E-4</c:v>
                </c:pt>
                <c:pt idx="273">
                  <c:v>6.7540000000000005E-4</c:v>
                </c:pt>
                <c:pt idx="274">
                  <c:v>5.3030000000000004E-4</c:v>
                </c:pt>
                <c:pt idx="275">
                  <c:v>3.4239999999999997E-4</c:v>
                </c:pt>
                <c:pt idx="276">
                  <c:v>1.5669999999999999E-4</c:v>
                </c:pt>
                <c:pt idx="277">
                  <c:v>9.0999999999999993E-6</c:v>
                </c:pt>
                <c:pt idx="278">
                  <c:v>-1.784E-4</c:v>
                </c:pt>
                <c:pt idx="279">
                  <c:v>-2.898E-4</c:v>
                </c:pt>
                <c:pt idx="280">
                  <c:v>-4.6309999999999998E-4</c:v>
                </c:pt>
                <c:pt idx="281">
                  <c:v>-6.2100000000000002E-4</c:v>
                </c:pt>
                <c:pt idx="282">
                  <c:v>-7.8160000000000002E-4</c:v>
                </c:pt>
                <c:pt idx="283">
                  <c:v>-9.3599999999999998E-4</c:v>
                </c:pt>
                <c:pt idx="284">
                  <c:v>-1.0861E-3</c:v>
                </c:pt>
                <c:pt idx="285">
                  <c:v>-1.1594000000000001E-3</c:v>
                </c:pt>
                <c:pt idx="286">
                  <c:v>-1.2446E-3</c:v>
                </c:pt>
                <c:pt idx="287">
                  <c:v>-1.3132E-3</c:v>
                </c:pt>
                <c:pt idx="288">
                  <c:v>-1.3603000000000001E-3</c:v>
                </c:pt>
                <c:pt idx="289">
                  <c:v>-1.3971000000000001E-3</c:v>
                </c:pt>
                <c:pt idx="290">
                  <c:v>-1.3470000000000001E-3</c:v>
                </c:pt>
                <c:pt idx="291">
                  <c:v>-1.3525E-3</c:v>
                </c:pt>
                <c:pt idx="292">
                  <c:v>-1.3466999999999999E-3</c:v>
                </c:pt>
                <c:pt idx="293">
                  <c:v>-1.2677999999999999E-3</c:v>
                </c:pt>
                <c:pt idx="294">
                  <c:v>-1.2455000000000001E-3</c:v>
                </c:pt>
                <c:pt idx="295">
                  <c:v>-1.1511E-3</c:v>
                </c:pt>
                <c:pt idx="296">
                  <c:v>-1.0755999999999999E-3</c:v>
                </c:pt>
                <c:pt idx="297">
                  <c:v>-9.7280000000000001E-4</c:v>
                </c:pt>
                <c:pt idx="298">
                  <c:v>-9.1779999999999997E-4</c:v>
                </c:pt>
                <c:pt idx="299">
                  <c:v>-8.0480000000000005E-4</c:v>
                </c:pt>
                <c:pt idx="300">
                  <c:v>-6.3460000000000003E-4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18-4C2D-BE51-6E638BF4A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29663"/>
        <c:axId val="86452607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PU1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'2019-10-21b PU vol dec'!$A$15000:$A$15300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7.4995000000000001E-3</c:v>
                      </c:pt>
                      <c:pt idx="1">
                        <c:v>7.4999999999999997E-3</c:v>
                      </c:pt>
                      <c:pt idx="2">
                        <c:v>7.5005000000000002E-3</c:v>
                      </c:pt>
                      <c:pt idx="3">
                        <c:v>7.5009999999999999E-3</c:v>
                      </c:pt>
                      <c:pt idx="4">
                        <c:v>7.5015000000000004E-3</c:v>
                      </c:pt>
                      <c:pt idx="5">
                        <c:v>7.502E-3</c:v>
                      </c:pt>
                      <c:pt idx="6">
                        <c:v>7.5024999999999996E-3</c:v>
                      </c:pt>
                      <c:pt idx="7">
                        <c:v>7.5030000000000001E-3</c:v>
                      </c:pt>
                      <c:pt idx="8">
                        <c:v>7.5034999999999998E-3</c:v>
                      </c:pt>
                      <c:pt idx="9">
                        <c:v>7.5040000000000003E-3</c:v>
                      </c:pt>
                      <c:pt idx="10">
                        <c:v>7.5044999999999999E-3</c:v>
                      </c:pt>
                      <c:pt idx="11">
                        <c:v>7.5050000000000004E-3</c:v>
                      </c:pt>
                      <c:pt idx="12">
                        <c:v>7.5055E-3</c:v>
                      </c:pt>
                      <c:pt idx="13">
                        <c:v>7.5059999999999997E-3</c:v>
                      </c:pt>
                      <c:pt idx="14">
                        <c:v>7.5065000000000002E-3</c:v>
                      </c:pt>
                      <c:pt idx="15">
                        <c:v>7.5069999999999998E-3</c:v>
                      </c:pt>
                      <c:pt idx="16">
                        <c:v>7.5075000000000003E-3</c:v>
                      </c:pt>
                      <c:pt idx="17">
                        <c:v>7.5079999999999999E-3</c:v>
                      </c:pt>
                      <c:pt idx="18">
                        <c:v>7.5085000000000004E-3</c:v>
                      </c:pt>
                      <c:pt idx="19">
                        <c:v>7.509E-3</c:v>
                      </c:pt>
                      <c:pt idx="20">
                        <c:v>7.5094999999999997E-3</c:v>
                      </c:pt>
                      <c:pt idx="21">
                        <c:v>7.5100000000000002E-3</c:v>
                      </c:pt>
                      <c:pt idx="22">
                        <c:v>7.5104999999999998E-3</c:v>
                      </c:pt>
                      <c:pt idx="23">
                        <c:v>7.5110000000000003E-3</c:v>
                      </c:pt>
                      <c:pt idx="24">
                        <c:v>7.5114999999999999E-3</c:v>
                      </c:pt>
                      <c:pt idx="25">
                        <c:v>7.5119999999999996E-3</c:v>
                      </c:pt>
                      <c:pt idx="26">
                        <c:v>7.5125000000000001E-3</c:v>
                      </c:pt>
                      <c:pt idx="27">
                        <c:v>7.5129999999999997E-3</c:v>
                      </c:pt>
                      <c:pt idx="28">
                        <c:v>7.5135000000000002E-3</c:v>
                      </c:pt>
                      <c:pt idx="29">
                        <c:v>7.5139999999999998E-3</c:v>
                      </c:pt>
                      <c:pt idx="30">
                        <c:v>7.5145000000000003E-3</c:v>
                      </c:pt>
                      <c:pt idx="31">
                        <c:v>7.515E-3</c:v>
                      </c:pt>
                      <c:pt idx="32">
                        <c:v>7.5154999999999996E-3</c:v>
                      </c:pt>
                      <c:pt idx="33">
                        <c:v>7.5160000000000001E-3</c:v>
                      </c:pt>
                      <c:pt idx="34">
                        <c:v>7.5164999999999997E-3</c:v>
                      </c:pt>
                      <c:pt idx="35">
                        <c:v>7.5170000000000002E-3</c:v>
                      </c:pt>
                      <c:pt idx="36">
                        <c:v>7.5174999999999999E-3</c:v>
                      </c:pt>
                      <c:pt idx="37">
                        <c:v>7.5180000000000004E-3</c:v>
                      </c:pt>
                      <c:pt idx="38">
                        <c:v>7.5185E-3</c:v>
                      </c:pt>
                      <c:pt idx="39">
                        <c:v>7.5189999999999996E-3</c:v>
                      </c:pt>
                      <c:pt idx="40">
                        <c:v>7.5195000000000001E-3</c:v>
                      </c:pt>
                      <c:pt idx="41">
                        <c:v>7.5199999999999998E-3</c:v>
                      </c:pt>
                      <c:pt idx="42">
                        <c:v>7.5205000000000003E-3</c:v>
                      </c:pt>
                      <c:pt idx="43">
                        <c:v>7.5209999999999999E-3</c:v>
                      </c:pt>
                      <c:pt idx="44">
                        <c:v>7.5215000000000004E-3</c:v>
                      </c:pt>
                      <c:pt idx="45">
                        <c:v>7.522E-3</c:v>
                      </c:pt>
                      <c:pt idx="46">
                        <c:v>7.5224999999999997E-3</c:v>
                      </c:pt>
                      <c:pt idx="47">
                        <c:v>7.5230000000000002E-3</c:v>
                      </c:pt>
                      <c:pt idx="48">
                        <c:v>7.5234999999999998E-3</c:v>
                      </c:pt>
                      <c:pt idx="49">
                        <c:v>7.5240000000000003E-3</c:v>
                      </c:pt>
                      <c:pt idx="50">
                        <c:v>7.5244999999999999E-3</c:v>
                      </c:pt>
                      <c:pt idx="51">
                        <c:v>7.5249999999999996E-3</c:v>
                      </c:pt>
                      <c:pt idx="52">
                        <c:v>7.5255000000000001E-3</c:v>
                      </c:pt>
                      <c:pt idx="53">
                        <c:v>7.5259999999999997E-3</c:v>
                      </c:pt>
                      <c:pt idx="54">
                        <c:v>7.5265000000000002E-3</c:v>
                      </c:pt>
                      <c:pt idx="55">
                        <c:v>7.5269999999999998E-3</c:v>
                      </c:pt>
                      <c:pt idx="56">
                        <c:v>7.5275000000000003E-3</c:v>
                      </c:pt>
                      <c:pt idx="57">
                        <c:v>7.528E-3</c:v>
                      </c:pt>
                      <c:pt idx="58">
                        <c:v>7.5284999999999996E-3</c:v>
                      </c:pt>
                      <c:pt idx="59">
                        <c:v>7.5290000000000001E-3</c:v>
                      </c:pt>
                      <c:pt idx="60">
                        <c:v>7.5294999999999997E-3</c:v>
                      </c:pt>
                      <c:pt idx="61">
                        <c:v>7.5300000000000002E-3</c:v>
                      </c:pt>
                      <c:pt idx="62">
                        <c:v>7.5304999999999999E-3</c:v>
                      </c:pt>
                      <c:pt idx="63">
                        <c:v>7.5310000000000004E-3</c:v>
                      </c:pt>
                      <c:pt idx="64">
                        <c:v>7.5315E-3</c:v>
                      </c:pt>
                      <c:pt idx="65">
                        <c:v>7.5319999999999996E-3</c:v>
                      </c:pt>
                      <c:pt idx="66">
                        <c:v>7.5325000000000001E-3</c:v>
                      </c:pt>
                      <c:pt idx="67">
                        <c:v>7.5329999999999998E-3</c:v>
                      </c:pt>
                      <c:pt idx="68">
                        <c:v>7.5335000000000003E-3</c:v>
                      </c:pt>
                      <c:pt idx="69">
                        <c:v>7.5339999999999999E-3</c:v>
                      </c:pt>
                      <c:pt idx="70">
                        <c:v>7.5345000000000004E-3</c:v>
                      </c:pt>
                      <c:pt idx="71">
                        <c:v>7.535E-3</c:v>
                      </c:pt>
                      <c:pt idx="72">
                        <c:v>7.5354999999999997E-3</c:v>
                      </c:pt>
                      <c:pt idx="73">
                        <c:v>7.5360000000000002E-3</c:v>
                      </c:pt>
                      <c:pt idx="74">
                        <c:v>7.5364999999999998E-3</c:v>
                      </c:pt>
                      <c:pt idx="75">
                        <c:v>7.5370000000000003E-3</c:v>
                      </c:pt>
                      <c:pt idx="76">
                        <c:v>7.5374999999999999E-3</c:v>
                      </c:pt>
                      <c:pt idx="77">
                        <c:v>7.5380000000000004E-3</c:v>
                      </c:pt>
                      <c:pt idx="78">
                        <c:v>7.5385000000000001E-3</c:v>
                      </c:pt>
                      <c:pt idx="79">
                        <c:v>7.5389999999999997E-3</c:v>
                      </c:pt>
                      <c:pt idx="80">
                        <c:v>7.5395000000000002E-3</c:v>
                      </c:pt>
                      <c:pt idx="81">
                        <c:v>7.5399999999999998E-3</c:v>
                      </c:pt>
                      <c:pt idx="82">
                        <c:v>7.5405000000000003E-3</c:v>
                      </c:pt>
                      <c:pt idx="83">
                        <c:v>7.541E-3</c:v>
                      </c:pt>
                      <c:pt idx="84">
                        <c:v>7.5414999999999996E-3</c:v>
                      </c:pt>
                      <c:pt idx="85">
                        <c:v>7.5420000000000001E-3</c:v>
                      </c:pt>
                      <c:pt idx="86">
                        <c:v>7.5424999999999997E-3</c:v>
                      </c:pt>
                      <c:pt idx="87">
                        <c:v>7.5430000000000002E-3</c:v>
                      </c:pt>
                      <c:pt idx="88">
                        <c:v>7.5434999999999999E-3</c:v>
                      </c:pt>
                      <c:pt idx="89">
                        <c:v>7.5440000000000004E-3</c:v>
                      </c:pt>
                      <c:pt idx="90">
                        <c:v>7.5445E-3</c:v>
                      </c:pt>
                      <c:pt idx="91">
                        <c:v>7.5449999999999996E-3</c:v>
                      </c:pt>
                      <c:pt idx="92">
                        <c:v>7.5455000000000001E-3</c:v>
                      </c:pt>
                      <c:pt idx="93">
                        <c:v>7.5459999999999998E-3</c:v>
                      </c:pt>
                      <c:pt idx="94">
                        <c:v>7.5465000000000003E-3</c:v>
                      </c:pt>
                      <c:pt idx="95">
                        <c:v>7.5469999999999999E-3</c:v>
                      </c:pt>
                      <c:pt idx="96">
                        <c:v>7.5475000000000004E-3</c:v>
                      </c:pt>
                      <c:pt idx="97">
                        <c:v>7.548E-3</c:v>
                      </c:pt>
                      <c:pt idx="98">
                        <c:v>7.5484999999999997E-3</c:v>
                      </c:pt>
                      <c:pt idx="99">
                        <c:v>7.5490000000000002E-3</c:v>
                      </c:pt>
                      <c:pt idx="100">
                        <c:v>7.5494999999999998E-3</c:v>
                      </c:pt>
                      <c:pt idx="101">
                        <c:v>7.5500000000000003E-3</c:v>
                      </c:pt>
                      <c:pt idx="102">
                        <c:v>7.5504999999999999E-3</c:v>
                      </c:pt>
                      <c:pt idx="103">
                        <c:v>7.5510000000000004E-3</c:v>
                      </c:pt>
                      <c:pt idx="104">
                        <c:v>7.5515000000000001E-3</c:v>
                      </c:pt>
                      <c:pt idx="105">
                        <c:v>7.5519999999999997E-3</c:v>
                      </c:pt>
                      <c:pt idx="106">
                        <c:v>7.5525000000000002E-3</c:v>
                      </c:pt>
                      <c:pt idx="107">
                        <c:v>7.5529999999999998E-3</c:v>
                      </c:pt>
                      <c:pt idx="108">
                        <c:v>7.5535000000000003E-3</c:v>
                      </c:pt>
                      <c:pt idx="109">
                        <c:v>7.554E-3</c:v>
                      </c:pt>
                      <c:pt idx="110">
                        <c:v>7.5544999999999996E-3</c:v>
                      </c:pt>
                      <c:pt idx="111">
                        <c:v>7.5550000000000001E-3</c:v>
                      </c:pt>
                      <c:pt idx="112">
                        <c:v>7.5554999999999997E-3</c:v>
                      </c:pt>
                      <c:pt idx="113">
                        <c:v>7.5560000000000002E-3</c:v>
                      </c:pt>
                      <c:pt idx="114">
                        <c:v>7.5564999999999998E-3</c:v>
                      </c:pt>
                      <c:pt idx="115">
                        <c:v>7.5570000000000003E-3</c:v>
                      </c:pt>
                      <c:pt idx="116">
                        <c:v>7.5575E-3</c:v>
                      </c:pt>
                      <c:pt idx="117">
                        <c:v>7.5579999999999996E-3</c:v>
                      </c:pt>
                      <c:pt idx="118">
                        <c:v>7.5585000000000001E-3</c:v>
                      </c:pt>
                      <c:pt idx="119">
                        <c:v>7.5589999999999997E-3</c:v>
                      </c:pt>
                      <c:pt idx="120">
                        <c:v>7.5595000000000002E-3</c:v>
                      </c:pt>
                      <c:pt idx="121">
                        <c:v>7.5599999999999999E-3</c:v>
                      </c:pt>
                      <c:pt idx="122">
                        <c:v>7.5605000000000004E-3</c:v>
                      </c:pt>
                      <c:pt idx="123">
                        <c:v>7.561E-3</c:v>
                      </c:pt>
                      <c:pt idx="124">
                        <c:v>7.5614999999999996E-3</c:v>
                      </c:pt>
                      <c:pt idx="125">
                        <c:v>7.5620000000000001E-3</c:v>
                      </c:pt>
                      <c:pt idx="126">
                        <c:v>7.5624999999999998E-3</c:v>
                      </c:pt>
                      <c:pt idx="127">
                        <c:v>7.5630000000000003E-3</c:v>
                      </c:pt>
                      <c:pt idx="128">
                        <c:v>7.5634999999999999E-3</c:v>
                      </c:pt>
                      <c:pt idx="129">
                        <c:v>7.5640000000000004E-3</c:v>
                      </c:pt>
                      <c:pt idx="130">
                        <c:v>7.5645E-3</c:v>
                      </c:pt>
                      <c:pt idx="131">
                        <c:v>7.5649999999999997E-3</c:v>
                      </c:pt>
                      <c:pt idx="132">
                        <c:v>7.5655000000000002E-3</c:v>
                      </c:pt>
                      <c:pt idx="133">
                        <c:v>7.5659999999999998E-3</c:v>
                      </c:pt>
                      <c:pt idx="134">
                        <c:v>7.5665000000000003E-3</c:v>
                      </c:pt>
                      <c:pt idx="135">
                        <c:v>7.5669999999999999E-3</c:v>
                      </c:pt>
                      <c:pt idx="136">
                        <c:v>7.5674999999999996E-3</c:v>
                      </c:pt>
                      <c:pt idx="137">
                        <c:v>7.5680000000000001E-3</c:v>
                      </c:pt>
                      <c:pt idx="138">
                        <c:v>7.5684999999999997E-3</c:v>
                      </c:pt>
                      <c:pt idx="139">
                        <c:v>7.5690000000000002E-3</c:v>
                      </c:pt>
                      <c:pt idx="140">
                        <c:v>7.5694999999999998E-3</c:v>
                      </c:pt>
                      <c:pt idx="141">
                        <c:v>7.5700000000000003E-3</c:v>
                      </c:pt>
                      <c:pt idx="142">
                        <c:v>7.5705E-3</c:v>
                      </c:pt>
                      <c:pt idx="143">
                        <c:v>7.5709999999999996E-3</c:v>
                      </c:pt>
                      <c:pt idx="144">
                        <c:v>7.5715000000000001E-3</c:v>
                      </c:pt>
                      <c:pt idx="145">
                        <c:v>7.5719999999999997E-3</c:v>
                      </c:pt>
                      <c:pt idx="146">
                        <c:v>7.5725000000000002E-3</c:v>
                      </c:pt>
                      <c:pt idx="147">
                        <c:v>7.5729999999999999E-3</c:v>
                      </c:pt>
                      <c:pt idx="148">
                        <c:v>7.5735000000000004E-3</c:v>
                      </c:pt>
                      <c:pt idx="149">
                        <c:v>7.574E-3</c:v>
                      </c:pt>
                      <c:pt idx="150">
                        <c:v>7.5744999999999996E-3</c:v>
                      </c:pt>
                      <c:pt idx="151">
                        <c:v>7.5750000000000001E-3</c:v>
                      </c:pt>
                      <c:pt idx="152">
                        <c:v>7.5754999999999998E-3</c:v>
                      </c:pt>
                      <c:pt idx="153">
                        <c:v>7.5760000000000003E-3</c:v>
                      </c:pt>
                      <c:pt idx="154">
                        <c:v>7.5764999999999999E-3</c:v>
                      </c:pt>
                      <c:pt idx="155">
                        <c:v>7.5770000000000004E-3</c:v>
                      </c:pt>
                      <c:pt idx="156">
                        <c:v>7.5775E-3</c:v>
                      </c:pt>
                      <c:pt idx="157">
                        <c:v>7.5779999999999997E-3</c:v>
                      </c:pt>
                      <c:pt idx="158">
                        <c:v>7.5785000000000002E-3</c:v>
                      </c:pt>
                      <c:pt idx="159">
                        <c:v>7.5789999999999998E-3</c:v>
                      </c:pt>
                      <c:pt idx="160">
                        <c:v>7.5795000000000003E-3</c:v>
                      </c:pt>
                      <c:pt idx="161">
                        <c:v>7.5799999999999999E-3</c:v>
                      </c:pt>
                      <c:pt idx="162">
                        <c:v>7.5805000000000004E-3</c:v>
                      </c:pt>
                      <c:pt idx="163">
                        <c:v>7.5810000000000001E-3</c:v>
                      </c:pt>
                      <c:pt idx="164">
                        <c:v>7.5814999999999997E-3</c:v>
                      </c:pt>
                      <c:pt idx="165">
                        <c:v>7.5820000000000002E-3</c:v>
                      </c:pt>
                      <c:pt idx="166">
                        <c:v>7.5824999999999998E-3</c:v>
                      </c:pt>
                      <c:pt idx="167">
                        <c:v>7.5830000000000003E-3</c:v>
                      </c:pt>
                      <c:pt idx="168">
                        <c:v>7.5835E-3</c:v>
                      </c:pt>
                      <c:pt idx="169">
                        <c:v>7.5839999999999996E-3</c:v>
                      </c:pt>
                      <c:pt idx="170">
                        <c:v>7.5845000000000001E-3</c:v>
                      </c:pt>
                      <c:pt idx="171">
                        <c:v>7.5849999999999997E-3</c:v>
                      </c:pt>
                      <c:pt idx="172">
                        <c:v>7.5855000000000002E-3</c:v>
                      </c:pt>
                      <c:pt idx="173">
                        <c:v>7.5859999999999999E-3</c:v>
                      </c:pt>
                      <c:pt idx="174">
                        <c:v>7.5865000000000004E-3</c:v>
                      </c:pt>
                      <c:pt idx="175">
                        <c:v>7.587E-3</c:v>
                      </c:pt>
                      <c:pt idx="176">
                        <c:v>7.5874999999999996E-3</c:v>
                      </c:pt>
                      <c:pt idx="177">
                        <c:v>7.5880000000000001E-3</c:v>
                      </c:pt>
                      <c:pt idx="178">
                        <c:v>7.5884999999999998E-3</c:v>
                      </c:pt>
                      <c:pt idx="179">
                        <c:v>7.5890000000000003E-3</c:v>
                      </c:pt>
                      <c:pt idx="180">
                        <c:v>7.5894999999999999E-3</c:v>
                      </c:pt>
                      <c:pt idx="181">
                        <c:v>7.5900000000000004E-3</c:v>
                      </c:pt>
                      <c:pt idx="182">
                        <c:v>7.5905E-3</c:v>
                      </c:pt>
                      <c:pt idx="183">
                        <c:v>7.5909999999999997E-3</c:v>
                      </c:pt>
                      <c:pt idx="184">
                        <c:v>7.5915000000000002E-3</c:v>
                      </c:pt>
                      <c:pt idx="185">
                        <c:v>7.5919999999999998E-3</c:v>
                      </c:pt>
                      <c:pt idx="186">
                        <c:v>7.5925000000000003E-3</c:v>
                      </c:pt>
                      <c:pt idx="187">
                        <c:v>7.5929999999999999E-3</c:v>
                      </c:pt>
                      <c:pt idx="188">
                        <c:v>7.5935000000000004E-3</c:v>
                      </c:pt>
                      <c:pt idx="189">
                        <c:v>7.5940000000000001E-3</c:v>
                      </c:pt>
                      <c:pt idx="190">
                        <c:v>7.5944999999999997E-3</c:v>
                      </c:pt>
                      <c:pt idx="191">
                        <c:v>7.5950000000000002E-3</c:v>
                      </c:pt>
                      <c:pt idx="192">
                        <c:v>7.5954999999999998E-3</c:v>
                      </c:pt>
                      <c:pt idx="193">
                        <c:v>7.5960000000000003E-3</c:v>
                      </c:pt>
                      <c:pt idx="194">
                        <c:v>7.5965E-3</c:v>
                      </c:pt>
                      <c:pt idx="195">
                        <c:v>7.5969999999999996E-3</c:v>
                      </c:pt>
                      <c:pt idx="196">
                        <c:v>7.5975000000000001E-3</c:v>
                      </c:pt>
                      <c:pt idx="197">
                        <c:v>7.5979999999999997E-3</c:v>
                      </c:pt>
                      <c:pt idx="198">
                        <c:v>7.5985000000000002E-3</c:v>
                      </c:pt>
                      <c:pt idx="199">
                        <c:v>7.5989999999999999E-3</c:v>
                      </c:pt>
                      <c:pt idx="200">
                        <c:v>7.5995000000000004E-3</c:v>
                      </c:pt>
                      <c:pt idx="201">
                        <c:v>7.6E-3</c:v>
                      </c:pt>
                      <c:pt idx="202">
                        <c:v>7.6004999999999996E-3</c:v>
                      </c:pt>
                      <c:pt idx="203">
                        <c:v>7.6010000000000001E-3</c:v>
                      </c:pt>
                      <c:pt idx="204">
                        <c:v>7.6014999999999998E-3</c:v>
                      </c:pt>
                      <c:pt idx="205">
                        <c:v>7.6020000000000003E-3</c:v>
                      </c:pt>
                      <c:pt idx="206">
                        <c:v>7.6024999999999999E-3</c:v>
                      </c:pt>
                      <c:pt idx="207">
                        <c:v>7.6030000000000004E-3</c:v>
                      </c:pt>
                      <c:pt idx="208">
                        <c:v>7.6035E-3</c:v>
                      </c:pt>
                      <c:pt idx="209">
                        <c:v>7.6039999999999996E-3</c:v>
                      </c:pt>
                      <c:pt idx="210">
                        <c:v>7.6045000000000001E-3</c:v>
                      </c:pt>
                      <c:pt idx="211">
                        <c:v>7.6049999999999998E-3</c:v>
                      </c:pt>
                      <c:pt idx="212">
                        <c:v>7.6055000000000003E-3</c:v>
                      </c:pt>
                      <c:pt idx="213">
                        <c:v>7.6059999999999999E-3</c:v>
                      </c:pt>
                      <c:pt idx="214">
                        <c:v>7.6065000000000004E-3</c:v>
                      </c:pt>
                      <c:pt idx="215">
                        <c:v>7.607E-3</c:v>
                      </c:pt>
                      <c:pt idx="216">
                        <c:v>7.6074999999999997E-3</c:v>
                      </c:pt>
                      <c:pt idx="217">
                        <c:v>7.6080000000000002E-3</c:v>
                      </c:pt>
                      <c:pt idx="218">
                        <c:v>7.6084999999999998E-3</c:v>
                      </c:pt>
                      <c:pt idx="219">
                        <c:v>7.6090000000000003E-3</c:v>
                      </c:pt>
                      <c:pt idx="220">
                        <c:v>7.6094999999999999E-3</c:v>
                      </c:pt>
                      <c:pt idx="221">
                        <c:v>7.6099999999999996E-3</c:v>
                      </c:pt>
                      <c:pt idx="222">
                        <c:v>7.6105000000000001E-3</c:v>
                      </c:pt>
                      <c:pt idx="223">
                        <c:v>7.6109999999999997E-3</c:v>
                      </c:pt>
                      <c:pt idx="224">
                        <c:v>7.6115000000000002E-3</c:v>
                      </c:pt>
                      <c:pt idx="225">
                        <c:v>7.6119999999999998E-3</c:v>
                      </c:pt>
                      <c:pt idx="226">
                        <c:v>7.6125000000000003E-3</c:v>
                      </c:pt>
                      <c:pt idx="227">
                        <c:v>7.613E-3</c:v>
                      </c:pt>
                      <c:pt idx="228">
                        <c:v>7.6134999999999996E-3</c:v>
                      </c:pt>
                      <c:pt idx="229">
                        <c:v>7.6140000000000001E-3</c:v>
                      </c:pt>
                      <c:pt idx="230">
                        <c:v>7.6144999999999997E-3</c:v>
                      </c:pt>
                      <c:pt idx="231">
                        <c:v>7.6150000000000002E-3</c:v>
                      </c:pt>
                      <c:pt idx="232">
                        <c:v>7.6154999999999999E-3</c:v>
                      </c:pt>
                      <c:pt idx="233">
                        <c:v>7.6160000000000004E-3</c:v>
                      </c:pt>
                      <c:pt idx="234">
                        <c:v>7.6165E-3</c:v>
                      </c:pt>
                      <c:pt idx="235">
                        <c:v>7.6169999999999996E-3</c:v>
                      </c:pt>
                      <c:pt idx="236">
                        <c:v>7.6175000000000001E-3</c:v>
                      </c:pt>
                      <c:pt idx="237">
                        <c:v>7.6179999999999998E-3</c:v>
                      </c:pt>
                      <c:pt idx="238">
                        <c:v>7.6185000000000003E-3</c:v>
                      </c:pt>
                      <c:pt idx="239">
                        <c:v>7.6189999999999999E-3</c:v>
                      </c:pt>
                      <c:pt idx="240">
                        <c:v>7.6195000000000004E-3</c:v>
                      </c:pt>
                      <c:pt idx="241">
                        <c:v>7.62E-3</c:v>
                      </c:pt>
                      <c:pt idx="242">
                        <c:v>7.6204999999999997E-3</c:v>
                      </c:pt>
                      <c:pt idx="243">
                        <c:v>7.6210000000000002E-3</c:v>
                      </c:pt>
                      <c:pt idx="244">
                        <c:v>7.6214999999999998E-3</c:v>
                      </c:pt>
                      <c:pt idx="245">
                        <c:v>7.6220000000000003E-3</c:v>
                      </c:pt>
                      <c:pt idx="246">
                        <c:v>7.6224999999999999E-3</c:v>
                      </c:pt>
                      <c:pt idx="247">
                        <c:v>7.6229999999999996E-3</c:v>
                      </c:pt>
                      <c:pt idx="248">
                        <c:v>7.6235000000000001E-3</c:v>
                      </c:pt>
                      <c:pt idx="249">
                        <c:v>7.6239999999999997E-3</c:v>
                      </c:pt>
                      <c:pt idx="250">
                        <c:v>7.6245000000000002E-3</c:v>
                      </c:pt>
                      <c:pt idx="251">
                        <c:v>7.6249999999999998E-3</c:v>
                      </c:pt>
                      <c:pt idx="252">
                        <c:v>7.6255000000000003E-3</c:v>
                      </c:pt>
                      <c:pt idx="253">
                        <c:v>7.626E-3</c:v>
                      </c:pt>
                      <c:pt idx="254">
                        <c:v>7.6264999999999996E-3</c:v>
                      </c:pt>
                      <c:pt idx="255">
                        <c:v>7.6270000000000001E-3</c:v>
                      </c:pt>
                      <c:pt idx="256">
                        <c:v>7.6274999999999997E-3</c:v>
                      </c:pt>
                      <c:pt idx="257">
                        <c:v>7.6280000000000002E-3</c:v>
                      </c:pt>
                      <c:pt idx="258">
                        <c:v>7.6284999999999999E-3</c:v>
                      </c:pt>
                      <c:pt idx="259">
                        <c:v>7.6290000000000004E-3</c:v>
                      </c:pt>
                      <c:pt idx="260">
                        <c:v>7.6295E-3</c:v>
                      </c:pt>
                      <c:pt idx="261">
                        <c:v>7.6299999999999996E-3</c:v>
                      </c:pt>
                      <c:pt idx="262">
                        <c:v>7.6305000000000001E-3</c:v>
                      </c:pt>
                      <c:pt idx="263">
                        <c:v>7.6309999999999998E-3</c:v>
                      </c:pt>
                      <c:pt idx="264">
                        <c:v>7.6315000000000003E-3</c:v>
                      </c:pt>
                      <c:pt idx="265">
                        <c:v>7.6319999999999999E-3</c:v>
                      </c:pt>
                      <c:pt idx="266">
                        <c:v>7.6325000000000004E-3</c:v>
                      </c:pt>
                      <c:pt idx="267">
                        <c:v>7.633E-3</c:v>
                      </c:pt>
                      <c:pt idx="268">
                        <c:v>7.6334999999999997E-3</c:v>
                      </c:pt>
                      <c:pt idx="269">
                        <c:v>7.6340000000000002E-3</c:v>
                      </c:pt>
                      <c:pt idx="270">
                        <c:v>7.6344999999999998E-3</c:v>
                      </c:pt>
                      <c:pt idx="271">
                        <c:v>7.6350000000000003E-3</c:v>
                      </c:pt>
                      <c:pt idx="272">
                        <c:v>7.6354999999999999E-3</c:v>
                      </c:pt>
                      <c:pt idx="273">
                        <c:v>7.6360000000000004E-3</c:v>
                      </c:pt>
                      <c:pt idx="274">
                        <c:v>7.6365000000000001E-3</c:v>
                      </c:pt>
                      <c:pt idx="275">
                        <c:v>7.6369999999999997E-3</c:v>
                      </c:pt>
                      <c:pt idx="276">
                        <c:v>7.6375000000000002E-3</c:v>
                      </c:pt>
                      <c:pt idx="277">
                        <c:v>7.6379999999999998E-3</c:v>
                      </c:pt>
                      <c:pt idx="278">
                        <c:v>7.6385000000000003E-3</c:v>
                      </c:pt>
                      <c:pt idx="279">
                        <c:v>7.639E-3</c:v>
                      </c:pt>
                      <c:pt idx="280">
                        <c:v>7.6394999999999996E-3</c:v>
                      </c:pt>
                      <c:pt idx="281">
                        <c:v>7.6400000000000001E-3</c:v>
                      </c:pt>
                      <c:pt idx="282">
                        <c:v>7.6404999999999997E-3</c:v>
                      </c:pt>
                      <c:pt idx="283">
                        <c:v>7.6410000000000002E-3</c:v>
                      </c:pt>
                      <c:pt idx="284">
                        <c:v>7.6414999999999999E-3</c:v>
                      </c:pt>
                      <c:pt idx="285">
                        <c:v>7.6420000000000004E-3</c:v>
                      </c:pt>
                      <c:pt idx="286">
                        <c:v>7.6425E-3</c:v>
                      </c:pt>
                      <c:pt idx="287">
                        <c:v>7.6429999999999996E-3</c:v>
                      </c:pt>
                      <c:pt idx="288">
                        <c:v>7.6435000000000001E-3</c:v>
                      </c:pt>
                      <c:pt idx="289">
                        <c:v>7.6439999999999998E-3</c:v>
                      </c:pt>
                      <c:pt idx="290">
                        <c:v>7.6445000000000003E-3</c:v>
                      </c:pt>
                      <c:pt idx="291">
                        <c:v>7.6449999999999999E-3</c:v>
                      </c:pt>
                      <c:pt idx="292">
                        <c:v>7.6455000000000004E-3</c:v>
                      </c:pt>
                      <c:pt idx="293">
                        <c:v>7.646E-3</c:v>
                      </c:pt>
                      <c:pt idx="294">
                        <c:v>7.6464999999999997E-3</c:v>
                      </c:pt>
                      <c:pt idx="295">
                        <c:v>7.6470000000000002E-3</c:v>
                      </c:pt>
                      <c:pt idx="296">
                        <c:v>7.6474999999999998E-3</c:v>
                      </c:pt>
                      <c:pt idx="297">
                        <c:v>7.6480000000000003E-3</c:v>
                      </c:pt>
                      <c:pt idx="298">
                        <c:v>7.6484999999999999E-3</c:v>
                      </c:pt>
                      <c:pt idx="299">
                        <c:v>7.6490000000000004E-3</c:v>
                      </c:pt>
                      <c:pt idx="300">
                        <c:v>7.6495E-3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'2019-10-21b PU vol dec'!$B$15000:$B$15300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2.0387999999999999E-3</c:v>
                      </c:pt>
                      <c:pt idx="1">
                        <c:v>2.0319000000000001E-3</c:v>
                      </c:pt>
                      <c:pt idx="2">
                        <c:v>1.9583000000000001E-3</c:v>
                      </c:pt>
                      <c:pt idx="3">
                        <c:v>2.0493E-3</c:v>
                      </c:pt>
                      <c:pt idx="4">
                        <c:v>1.9886999999999999E-3</c:v>
                      </c:pt>
                      <c:pt idx="5">
                        <c:v>2.0144E-3</c:v>
                      </c:pt>
                      <c:pt idx="6">
                        <c:v>1.9700999999999998E-3</c:v>
                      </c:pt>
                      <c:pt idx="7">
                        <c:v>2.0032000000000001E-3</c:v>
                      </c:pt>
                      <c:pt idx="8">
                        <c:v>1.9661000000000001E-3</c:v>
                      </c:pt>
                      <c:pt idx="9">
                        <c:v>2.0230999999999999E-3</c:v>
                      </c:pt>
                      <c:pt idx="10">
                        <c:v>1.9973999999999999E-3</c:v>
                      </c:pt>
                      <c:pt idx="11">
                        <c:v>2.0474999999999998E-3</c:v>
                      </c:pt>
                      <c:pt idx="12">
                        <c:v>2.085E-3</c:v>
                      </c:pt>
                      <c:pt idx="13">
                        <c:v>2.0633000000000001E-3</c:v>
                      </c:pt>
                      <c:pt idx="14">
                        <c:v>2.2162000000000002E-3</c:v>
                      </c:pt>
                      <c:pt idx="15">
                        <c:v>2.2954E-3</c:v>
                      </c:pt>
                      <c:pt idx="16">
                        <c:v>2.4764000000000001E-3</c:v>
                      </c:pt>
                      <c:pt idx="17">
                        <c:v>2.6340000000000001E-3</c:v>
                      </c:pt>
                      <c:pt idx="18">
                        <c:v>2.8370000000000001E-3</c:v>
                      </c:pt>
                      <c:pt idx="19">
                        <c:v>3.1105999999999998E-3</c:v>
                      </c:pt>
                      <c:pt idx="20">
                        <c:v>3.4277999999999999E-3</c:v>
                      </c:pt>
                      <c:pt idx="21">
                        <c:v>3.7905E-3</c:v>
                      </c:pt>
                      <c:pt idx="22">
                        <c:v>4.0984000000000003E-3</c:v>
                      </c:pt>
                      <c:pt idx="23">
                        <c:v>4.5031999999999997E-3</c:v>
                      </c:pt>
                      <c:pt idx="24">
                        <c:v>4.8792000000000002E-3</c:v>
                      </c:pt>
                      <c:pt idx="25">
                        <c:v>4.9655999999999997E-3</c:v>
                      </c:pt>
                      <c:pt idx="26">
                        <c:v>4.9884999999999999E-3</c:v>
                      </c:pt>
                      <c:pt idx="27">
                        <c:v>4.9807999999999996E-3</c:v>
                      </c:pt>
                      <c:pt idx="28">
                        <c:v>4.9497999999999999E-3</c:v>
                      </c:pt>
                      <c:pt idx="29">
                        <c:v>4.9135999999999997E-3</c:v>
                      </c:pt>
                      <c:pt idx="30">
                        <c:v>4.9531999999999996E-3</c:v>
                      </c:pt>
                      <c:pt idx="31">
                        <c:v>4.9516999999999999E-3</c:v>
                      </c:pt>
                      <c:pt idx="32">
                        <c:v>4.9569999999999996E-3</c:v>
                      </c:pt>
                      <c:pt idx="33">
                        <c:v>4.9024999999999997E-3</c:v>
                      </c:pt>
                      <c:pt idx="34">
                        <c:v>4.9191E-3</c:v>
                      </c:pt>
                      <c:pt idx="35">
                        <c:v>4.9074000000000001E-3</c:v>
                      </c:pt>
                      <c:pt idx="36">
                        <c:v>4.895E-3</c:v>
                      </c:pt>
                      <c:pt idx="37">
                        <c:v>4.8471E-3</c:v>
                      </c:pt>
                      <c:pt idx="38">
                        <c:v>4.7860999999999997E-3</c:v>
                      </c:pt>
                      <c:pt idx="39">
                        <c:v>4.7074999999999999E-3</c:v>
                      </c:pt>
                      <c:pt idx="40">
                        <c:v>4.5963999999999996E-3</c:v>
                      </c:pt>
                      <c:pt idx="41">
                        <c:v>4.4391999999999999E-3</c:v>
                      </c:pt>
                      <c:pt idx="42">
                        <c:v>4.2253999999999998E-3</c:v>
                      </c:pt>
                      <c:pt idx="43">
                        <c:v>3.9307999999999999E-3</c:v>
                      </c:pt>
                      <c:pt idx="44">
                        <c:v>3.5963000000000002E-3</c:v>
                      </c:pt>
                      <c:pt idx="45">
                        <c:v>3.2780999999999999E-3</c:v>
                      </c:pt>
                      <c:pt idx="46">
                        <c:v>2.9204000000000001E-3</c:v>
                      </c:pt>
                      <c:pt idx="47">
                        <c:v>2.6437000000000001E-3</c:v>
                      </c:pt>
                      <c:pt idx="48">
                        <c:v>2.2931000000000002E-3</c:v>
                      </c:pt>
                      <c:pt idx="49">
                        <c:v>2.0921999999999998E-3</c:v>
                      </c:pt>
                      <c:pt idx="50">
                        <c:v>1.9702999999999999E-3</c:v>
                      </c:pt>
                      <c:pt idx="51">
                        <c:v>1.9177E-3</c:v>
                      </c:pt>
                      <c:pt idx="52">
                        <c:v>1.8910999999999999E-3</c:v>
                      </c:pt>
                      <c:pt idx="53">
                        <c:v>1.8131E-3</c:v>
                      </c:pt>
                      <c:pt idx="54">
                        <c:v>1.8645000000000001E-3</c:v>
                      </c:pt>
                      <c:pt idx="55">
                        <c:v>1.8435000000000001E-3</c:v>
                      </c:pt>
                      <c:pt idx="56">
                        <c:v>1.8552E-3</c:v>
                      </c:pt>
                      <c:pt idx="57">
                        <c:v>1.8427999999999999E-3</c:v>
                      </c:pt>
                      <c:pt idx="58">
                        <c:v>1.8653999999999999E-3</c:v>
                      </c:pt>
                      <c:pt idx="59">
                        <c:v>1.8345E-3</c:v>
                      </c:pt>
                      <c:pt idx="60">
                        <c:v>1.8534000000000001E-3</c:v>
                      </c:pt>
                      <c:pt idx="61">
                        <c:v>1.8638999999999999E-3</c:v>
                      </c:pt>
                      <c:pt idx="62">
                        <c:v>1.8898999999999999E-3</c:v>
                      </c:pt>
                      <c:pt idx="63">
                        <c:v>1.9059999999999999E-3</c:v>
                      </c:pt>
                      <c:pt idx="64">
                        <c:v>1.9521E-3</c:v>
                      </c:pt>
                      <c:pt idx="65">
                        <c:v>2.0452000000000001E-3</c:v>
                      </c:pt>
                      <c:pt idx="66">
                        <c:v>2.183E-3</c:v>
                      </c:pt>
                      <c:pt idx="67">
                        <c:v>2.3067999999999999E-3</c:v>
                      </c:pt>
                      <c:pt idx="68">
                        <c:v>2.4872000000000002E-3</c:v>
                      </c:pt>
                      <c:pt idx="69">
                        <c:v>2.6895999999999999E-3</c:v>
                      </c:pt>
                      <c:pt idx="70">
                        <c:v>2.9359E-3</c:v>
                      </c:pt>
                      <c:pt idx="71">
                        <c:v>3.2463000000000001E-3</c:v>
                      </c:pt>
                      <c:pt idx="72">
                        <c:v>3.6015999999999999E-3</c:v>
                      </c:pt>
                      <c:pt idx="73">
                        <c:v>3.9788999999999996E-3</c:v>
                      </c:pt>
                      <c:pt idx="74">
                        <c:v>4.3090999999999997E-3</c:v>
                      </c:pt>
                      <c:pt idx="75">
                        <c:v>4.7637000000000001E-3</c:v>
                      </c:pt>
                      <c:pt idx="76">
                        <c:v>4.9490999999999997E-3</c:v>
                      </c:pt>
                      <c:pt idx="77">
                        <c:v>4.9706999999999998E-3</c:v>
                      </c:pt>
                      <c:pt idx="78">
                        <c:v>4.9490999999999997E-3</c:v>
                      </c:pt>
                      <c:pt idx="79">
                        <c:v>4.9731999999999997E-3</c:v>
                      </c:pt>
                      <c:pt idx="80">
                        <c:v>4.8723000000000004E-3</c:v>
                      </c:pt>
                      <c:pt idx="81">
                        <c:v>4.9175E-3</c:v>
                      </c:pt>
                      <c:pt idx="82">
                        <c:v>4.8884000000000002E-3</c:v>
                      </c:pt>
                      <c:pt idx="83">
                        <c:v>4.9183999999999999E-3</c:v>
                      </c:pt>
                      <c:pt idx="84">
                        <c:v>4.8856000000000004E-3</c:v>
                      </c:pt>
                      <c:pt idx="85">
                        <c:v>4.8649000000000001E-3</c:v>
                      </c:pt>
                      <c:pt idx="86">
                        <c:v>4.8275000000000002E-3</c:v>
                      </c:pt>
                      <c:pt idx="87">
                        <c:v>4.8221999999999996E-3</c:v>
                      </c:pt>
                      <c:pt idx="88">
                        <c:v>4.8063999999999997E-3</c:v>
                      </c:pt>
                      <c:pt idx="89">
                        <c:v>4.7532E-3</c:v>
                      </c:pt>
                      <c:pt idx="90">
                        <c:v>4.6768000000000001E-3</c:v>
                      </c:pt>
                      <c:pt idx="91">
                        <c:v>4.5925999999999996E-3</c:v>
                      </c:pt>
                      <c:pt idx="92">
                        <c:v>4.4539999999999996E-3</c:v>
                      </c:pt>
                      <c:pt idx="93">
                        <c:v>4.2614999999999997E-3</c:v>
                      </c:pt>
                      <c:pt idx="94">
                        <c:v>3.9607000000000002E-3</c:v>
                      </c:pt>
                      <c:pt idx="95">
                        <c:v>3.6887000000000001E-3</c:v>
                      </c:pt>
                      <c:pt idx="96">
                        <c:v>3.2891000000000001E-3</c:v>
                      </c:pt>
                      <c:pt idx="97">
                        <c:v>2.9391E-3</c:v>
                      </c:pt>
                      <c:pt idx="98">
                        <c:v>2.6424E-3</c:v>
                      </c:pt>
                      <c:pt idx="99">
                        <c:v>2.3527000000000001E-3</c:v>
                      </c:pt>
                      <c:pt idx="100">
                        <c:v>2.1205999999999998E-3</c:v>
                      </c:pt>
                      <c:pt idx="101">
                        <c:v>1.9479E-3</c:v>
                      </c:pt>
                      <c:pt idx="102">
                        <c:v>1.8739E-3</c:v>
                      </c:pt>
                      <c:pt idx="103">
                        <c:v>1.8544E-3</c:v>
                      </c:pt>
                      <c:pt idx="104">
                        <c:v>1.9241E-3</c:v>
                      </c:pt>
                      <c:pt idx="105">
                        <c:v>1.8680999999999999E-3</c:v>
                      </c:pt>
                      <c:pt idx="106">
                        <c:v>1.8854E-3</c:v>
                      </c:pt>
                      <c:pt idx="107">
                        <c:v>1.8981E-3</c:v>
                      </c:pt>
                      <c:pt idx="108">
                        <c:v>1.8990000000000001E-3</c:v>
                      </c:pt>
                      <c:pt idx="109">
                        <c:v>1.9173E-3</c:v>
                      </c:pt>
                      <c:pt idx="110">
                        <c:v>1.9101999999999999E-3</c:v>
                      </c:pt>
                      <c:pt idx="111">
                        <c:v>1.8916E-3</c:v>
                      </c:pt>
                      <c:pt idx="112">
                        <c:v>1.9031E-3</c:v>
                      </c:pt>
                      <c:pt idx="113">
                        <c:v>1.9585000000000002E-3</c:v>
                      </c:pt>
                      <c:pt idx="114">
                        <c:v>1.9783000000000001E-3</c:v>
                      </c:pt>
                      <c:pt idx="115">
                        <c:v>1.9932000000000001E-3</c:v>
                      </c:pt>
                      <c:pt idx="116">
                        <c:v>2.0311999999999999E-3</c:v>
                      </c:pt>
                      <c:pt idx="117">
                        <c:v>2.1559000000000001E-3</c:v>
                      </c:pt>
                      <c:pt idx="118">
                        <c:v>2.2980000000000001E-3</c:v>
                      </c:pt>
                      <c:pt idx="119">
                        <c:v>2.4815000000000002E-3</c:v>
                      </c:pt>
                      <c:pt idx="120">
                        <c:v>2.6721000000000002E-3</c:v>
                      </c:pt>
                      <c:pt idx="121">
                        <c:v>2.8968000000000002E-3</c:v>
                      </c:pt>
                      <c:pt idx="122">
                        <c:v>3.1895999999999999E-3</c:v>
                      </c:pt>
                      <c:pt idx="123">
                        <c:v>3.5247E-3</c:v>
                      </c:pt>
                      <c:pt idx="124">
                        <c:v>3.8595000000000001E-3</c:v>
                      </c:pt>
                      <c:pt idx="125">
                        <c:v>4.2732999999999998E-3</c:v>
                      </c:pt>
                      <c:pt idx="126">
                        <c:v>4.6642000000000003E-3</c:v>
                      </c:pt>
                      <c:pt idx="127">
                        <c:v>4.9359E-3</c:v>
                      </c:pt>
                      <c:pt idx="128">
                        <c:v>4.9712000000000003E-3</c:v>
                      </c:pt>
                      <c:pt idx="129">
                        <c:v>4.9465000000000004E-3</c:v>
                      </c:pt>
                      <c:pt idx="130">
                        <c:v>4.9677999999999996E-3</c:v>
                      </c:pt>
                      <c:pt idx="131">
                        <c:v>4.9030999999999996E-3</c:v>
                      </c:pt>
                      <c:pt idx="132">
                        <c:v>4.9109000000000002E-3</c:v>
                      </c:pt>
                      <c:pt idx="133">
                        <c:v>4.8815000000000004E-3</c:v>
                      </c:pt>
                      <c:pt idx="134">
                        <c:v>4.9613000000000001E-3</c:v>
                      </c:pt>
                      <c:pt idx="135">
                        <c:v>4.9186000000000004E-3</c:v>
                      </c:pt>
                      <c:pt idx="136">
                        <c:v>4.8780999999999998E-3</c:v>
                      </c:pt>
                      <c:pt idx="137">
                        <c:v>4.9029E-3</c:v>
                      </c:pt>
                      <c:pt idx="138">
                        <c:v>4.9180999999999999E-3</c:v>
                      </c:pt>
                      <c:pt idx="139">
                        <c:v>4.9029E-3</c:v>
                      </c:pt>
                      <c:pt idx="140">
                        <c:v>4.8326999999999997E-3</c:v>
                      </c:pt>
                      <c:pt idx="141">
                        <c:v>4.7685999999999996E-3</c:v>
                      </c:pt>
                      <c:pt idx="142">
                        <c:v>4.6280999999999996E-3</c:v>
                      </c:pt>
                      <c:pt idx="143">
                        <c:v>4.5073999999999999E-3</c:v>
                      </c:pt>
                      <c:pt idx="144">
                        <c:v>4.3384000000000001E-3</c:v>
                      </c:pt>
                      <c:pt idx="145">
                        <c:v>4.1155999999999996E-3</c:v>
                      </c:pt>
                      <c:pt idx="146">
                        <c:v>3.8102000000000001E-3</c:v>
                      </c:pt>
                      <c:pt idx="147">
                        <c:v>3.4605E-3</c:v>
                      </c:pt>
                      <c:pt idx="148">
                        <c:v>3.0834999999999999E-3</c:v>
                      </c:pt>
                      <c:pt idx="149">
                        <c:v>2.7382000000000001E-3</c:v>
                      </c:pt>
                      <c:pt idx="150">
                        <c:v>2.4575E-3</c:v>
                      </c:pt>
                      <c:pt idx="151">
                        <c:v>2.166E-3</c:v>
                      </c:pt>
                      <c:pt idx="152">
                        <c:v>1.9664000000000001E-3</c:v>
                      </c:pt>
                      <c:pt idx="153">
                        <c:v>1.8534000000000001E-3</c:v>
                      </c:pt>
                      <c:pt idx="154">
                        <c:v>1.8837000000000001E-3</c:v>
                      </c:pt>
                      <c:pt idx="155">
                        <c:v>1.8305000000000001E-3</c:v>
                      </c:pt>
                      <c:pt idx="156">
                        <c:v>1.8890000000000001E-3</c:v>
                      </c:pt>
                      <c:pt idx="157">
                        <c:v>1.8775E-3</c:v>
                      </c:pt>
                      <c:pt idx="158">
                        <c:v>1.8973E-3</c:v>
                      </c:pt>
                      <c:pt idx="159">
                        <c:v>1.8864999999999999E-3</c:v>
                      </c:pt>
                      <c:pt idx="160">
                        <c:v>1.8818999999999999E-3</c:v>
                      </c:pt>
                      <c:pt idx="161">
                        <c:v>1.9004E-3</c:v>
                      </c:pt>
                      <c:pt idx="162">
                        <c:v>1.9295E-3</c:v>
                      </c:pt>
                      <c:pt idx="163">
                        <c:v>1.9285999999999999E-3</c:v>
                      </c:pt>
                      <c:pt idx="164">
                        <c:v>1.9308000000000001E-3</c:v>
                      </c:pt>
                      <c:pt idx="165">
                        <c:v>2.0026000000000002E-3</c:v>
                      </c:pt>
                      <c:pt idx="166">
                        <c:v>2.0292000000000001E-3</c:v>
                      </c:pt>
                      <c:pt idx="167">
                        <c:v>2.1080999999999999E-3</c:v>
                      </c:pt>
                      <c:pt idx="168">
                        <c:v>2.1538999999999998E-3</c:v>
                      </c:pt>
                      <c:pt idx="169">
                        <c:v>2.2986999999999999E-3</c:v>
                      </c:pt>
                      <c:pt idx="170">
                        <c:v>2.4420000000000002E-3</c:v>
                      </c:pt>
                      <c:pt idx="171">
                        <c:v>2.6595999999999998E-3</c:v>
                      </c:pt>
                      <c:pt idx="172">
                        <c:v>2.8787000000000001E-3</c:v>
                      </c:pt>
                      <c:pt idx="173">
                        <c:v>3.1507000000000002E-3</c:v>
                      </c:pt>
                      <c:pt idx="174">
                        <c:v>3.4694999999999999E-3</c:v>
                      </c:pt>
                      <c:pt idx="175">
                        <c:v>3.8294000000000002E-3</c:v>
                      </c:pt>
                      <c:pt idx="176">
                        <c:v>4.2088000000000004E-3</c:v>
                      </c:pt>
                      <c:pt idx="177">
                        <c:v>4.5995999999999997E-3</c:v>
                      </c:pt>
                      <c:pt idx="178">
                        <c:v>4.9914E-3</c:v>
                      </c:pt>
                      <c:pt idx="179">
                        <c:v>4.9842999999999997E-3</c:v>
                      </c:pt>
                      <c:pt idx="180">
                        <c:v>4.9360999999999997E-3</c:v>
                      </c:pt>
                      <c:pt idx="181">
                        <c:v>4.9686000000000001E-3</c:v>
                      </c:pt>
                      <c:pt idx="182">
                        <c:v>4.9407000000000001E-3</c:v>
                      </c:pt>
                      <c:pt idx="183">
                        <c:v>4.9199999999999999E-3</c:v>
                      </c:pt>
                      <c:pt idx="184">
                        <c:v>4.8932999999999997E-3</c:v>
                      </c:pt>
                      <c:pt idx="185">
                        <c:v>4.9053999999999999E-3</c:v>
                      </c:pt>
                      <c:pt idx="186">
                        <c:v>4.9090999999999996E-3</c:v>
                      </c:pt>
                      <c:pt idx="187">
                        <c:v>4.9072999999999999E-3</c:v>
                      </c:pt>
                      <c:pt idx="188">
                        <c:v>4.9100000000000003E-3</c:v>
                      </c:pt>
                      <c:pt idx="189">
                        <c:v>4.8896E-3</c:v>
                      </c:pt>
                      <c:pt idx="190">
                        <c:v>4.8564999999999997E-3</c:v>
                      </c:pt>
                      <c:pt idx="191">
                        <c:v>4.8401E-3</c:v>
                      </c:pt>
                      <c:pt idx="192">
                        <c:v>4.7872000000000001E-3</c:v>
                      </c:pt>
                      <c:pt idx="193">
                        <c:v>4.6813999999999996E-3</c:v>
                      </c:pt>
                      <c:pt idx="194">
                        <c:v>4.5158000000000004E-3</c:v>
                      </c:pt>
                      <c:pt idx="195">
                        <c:v>4.3610000000000003E-3</c:v>
                      </c:pt>
                      <c:pt idx="196">
                        <c:v>4.1177999999999996E-3</c:v>
                      </c:pt>
                      <c:pt idx="197">
                        <c:v>3.8622000000000001E-3</c:v>
                      </c:pt>
                      <c:pt idx="198">
                        <c:v>3.5620999999999999E-3</c:v>
                      </c:pt>
                      <c:pt idx="199">
                        <c:v>3.1746000000000001E-3</c:v>
                      </c:pt>
                      <c:pt idx="200">
                        <c:v>2.8156000000000001E-3</c:v>
                      </c:pt>
                      <c:pt idx="201">
                        <c:v>2.5509999999999999E-3</c:v>
                      </c:pt>
                      <c:pt idx="202">
                        <c:v>2.2533000000000002E-3</c:v>
                      </c:pt>
                      <c:pt idx="203">
                        <c:v>2.0918E-3</c:v>
                      </c:pt>
                      <c:pt idx="204">
                        <c:v>1.9689E-3</c:v>
                      </c:pt>
                      <c:pt idx="205">
                        <c:v>1.8992E-3</c:v>
                      </c:pt>
                      <c:pt idx="206">
                        <c:v>1.8931E-3</c:v>
                      </c:pt>
                      <c:pt idx="207">
                        <c:v>1.8392E-3</c:v>
                      </c:pt>
                      <c:pt idx="208">
                        <c:v>1.8810000000000001E-3</c:v>
                      </c:pt>
                      <c:pt idx="209">
                        <c:v>1.8674E-3</c:v>
                      </c:pt>
                      <c:pt idx="210">
                        <c:v>1.9193999999999999E-3</c:v>
                      </c:pt>
                      <c:pt idx="211">
                        <c:v>1.9017000000000001E-3</c:v>
                      </c:pt>
                      <c:pt idx="212">
                        <c:v>1.9222E-3</c:v>
                      </c:pt>
                      <c:pt idx="213">
                        <c:v>1.9147000000000001E-3</c:v>
                      </c:pt>
                      <c:pt idx="214">
                        <c:v>1.9277999999999999E-3</c:v>
                      </c:pt>
                      <c:pt idx="215">
                        <c:v>1.9154E-3</c:v>
                      </c:pt>
                      <c:pt idx="216">
                        <c:v>1.9946E-3</c:v>
                      </c:pt>
                      <c:pt idx="217">
                        <c:v>2.0214999999999999E-3</c:v>
                      </c:pt>
                      <c:pt idx="218">
                        <c:v>2.0676000000000002E-3</c:v>
                      </c:pt>
                      <c:pt idx="219">
                        <c:v>2.1365999999999998E-3</c:v>
                      </c:pt>
                      <c:pt idx="220">
                        <c:v>2.2634999999999999E-3</c:v>
                      </c:pt>
                      <c:pt idx="221">
                        <c:v>2.3671999999999999E-3</c:v>
                      </c:pt>
                      <c:pt idx="222">
                        <c:v>2.5593E-3</c:v>
                      </c:pt>
                      <c:pt idx="223">
                        <c:v>2.7434999999999998E-3</c:v>
                      </c:pt>
                      <c:pt idx="224">
                        <c:v>3.0241999999999999E-3</c:v>
                      </c:pt>
                      <c:pt idx="225">
                        <c:v>3.3246999999999999E-3</c:v>
                      </c:pt>
                      <c:pt idx="226">
                        <c:v>3.6840000000000002E-3</c:v>
                      </c:pt>
                      <c:pt idx="227">
                        <c:v>4.0451000000000003E-3</c:v>
                      </c:pt>
                      <c:pt idx="228">
                        <c:v>4.4378000000000004E-3</c:v>
                      </c:pt>
                      <c:pt idx="229">
                        <c:v>4.8237999999999996E-3</c:v>
                      </c:pt>
                      <c:pt idx="230">
                        <c:v>4.9417000000000003E-3</c:v>
                      </c:pt>
                      <c:pt idx="231">
                        <c:v>5.0039000000000004E-3</c:v>
                      </c:pt>
                      <c:pt idx="232">
                        <c:v>4.9883999999999996E-3</c:v>
                      </c:pt>
                      <c:pt idx="233">
                        <c:v>4.9946000000000001E-3</c:v>
                      </c:pt>
                      <c:pt idx="234">
                        <c:v>4.9630000000000004E-3</c:v>
                      </c:pt>
                      <c:pt idx="235">
                        <c:v>4.9417000000000003E-3</c:v>
                      </c:pt>
                      <c:pt idx="236">
                        <c:v>4.9299000000000001E-3</c:v>
                      </c:pt>
                      <c:pt idx="237">
                        <c:v>4.9537000000000001E-3</c:v>
                      </c:pt>
                      <c:pt idx="238">
                        <c:v>4.9309000000000002E-3</c:v>
                      </c:pt>
                      <c:pt idx="239">
                        <c:v>4.9855999999999998E-3</c:v>
                      </c:pt>
                      <c:pt idx="240">
                        <c:v>4.9008000000000003E-3</c:v>
                      </c:pt>
                      <c:pt idx="241">
                        <c:v>4.8868000000000002E-3</c:v>
                      </c:pt>
                      <c:pt idx="242">
                        <c:v>4.8627000000000002E-3</c:v>
                      </c:pt>
                      <c:pt idx="243">
                        <c:v>4.8237000000000002E-3</c:v>
                      </c:pt>
                      <c:pt idx="244">
                        <c:v>4.7188000000000004E-3</c:v>
                      </c:pt>
                      <c:pt idx="245">
                        <c:v>4.6405999999999999E-3</c:v>
                      </c:pt>
                      <c:pt idx="246">
                        <c:v>4.4374999999999996E-3</c:v>
                      </c:pt>
                      <c:pt idx="247">
                        <c:v>4.2354999999999997E-3</c:v>
                      </c:pt>
                      <c:pt idx="248">
                        <c:v>3.9848000000000001E-3</c:v>
                      </c:pt>
                      <c:pt idx="249">
                        <c:v>3.6771999999999998E-3</c:v>
                      </c:pt>
                      <c:pt idx="250">
                        <c:v>3.3473000000000001E-3</c:v>
                      </c:pt>
                      <c:pt idx="251">
                        <c:v>2.9795999999999998E-3</c:v>
                      </c:pt>
                      <c:pt idx="252">
                        <c:v>2.7070000000000002E-3</c:v>
                      </c:pt>
                      <c:pt idx="253">
                        <c:v>2.3876000000000001E-3</c:v>
                      </c:pt>
                      <c:pt idx="254">
                        <c:v>2.1369000000000002E-3</c:v>
                      </c:pt>
                      <c:pt idx="255">
                        <c:v>2.0116000000000001E-3</c:v>
                      </c:pt>
                      <c:pt idx="256">
                        <c:v>1.9181000000000001E-3</c:v>
                      </c:pt>
                      <c:pt idx="257">
                        <c:v>1.9249E-3</c:v>
                      </c:pt>
                      <c:pt idx="258">
                        <c:v>1.9224999999999999E-3</c:v>
                      </c:pt>
                      <c:pt idx="259">
                        <c:v>1.9478E-3</c:v>
                      </c:pt>
                      <c:pt idx="260">
                        <c:v>1.9023E-3</c:v>
                      </c:pt>
                      <c:pt idx="261">
                        <c:v>1.9032000000000001E-3</c:v>
                      </c:pt>
                      <c:pt idx="262">
                        <c:v>1.9197000000000001E-3</c:v>
                      </c:pt>
                      <c:pt idx="263">
                        <c:v>1.9499999999999999E-3</c:v>
                      </c:pt>
                      <c:pt idx="264">
                        <c:v>1.9870999999999999E-3</c:v>
                      </c:pt>
                      <c:pt idx="265">
                        <c:v>1.9648000000000001E-3</c:v>
                      </c:pt>
                      <c:pt idx="266">
                        <c:v>1.9837000000000001E-3</c:v>
                      </c:pt>
                      <c:pt idx="267">
                        <c:v>1.9635999999999998E-3</c:v>
                      </c:pt>
                      <c:pt idx="268">
                        <c:v>2.0137000000000002E-3</c:v>
                      </c:pt>
                      <c:pt idx="269">
                        <c:v>2.0598000000000001E-3</c:v>
                      </c:pt>
                      <c:pt idx="270">
                        <c:v>2.1465E-3</c:v>
                      </c:pt>
                      <c:pt idx="271">
                        <c:v>2.2012999999999998E-3</c:v>
                      </c:pt>
                      <c:pt idx="272">
                        <c:v>2.3443000000000001E-3</c:v>
                      </c:pt>
                      <c:pt idx="273">
                        <c:v>2.5132000000000002E-3</c:v>
                      </c:pt>
                      <c:pt idx="274">
                        <c:v>2.7228E-3</c:v>
                      </c:pt>
                      <c:pt idx="275">
                        <c:v>2.9694000000000001E-3</c:v>
                      </c:pt>
                      <c:pt idx="276">
                        <c:v>3.2577999999999999E-3</c:v>
                      </c:pt>
                      <c:pt idx="277">
                        <c:v>3.5385E-3</c:v>
                      </c:pt>
                      <c:pt idx="278">
                        <c:v>3.9297000000000004E-3</c:v>
                      </c:pt>
                      <c:pt idx="279">
                        <c:v>4.3515000000000003E-3</c:v>
                      </c:pt>
                      <c:pt idx="280">
                        <c:v>4.7597000000000004E-3</c:v>
                      </c:pt>
                      <c:pt idx="281">
                        <c:v>4.9525000000000003E-3</c:v>
                      </c:pt>
                      <c:pt idx="282">
                        <c:v>4.9398000000000003E-3</c:v>
                      </c:pt>
                      <c:pt idx="283">
                        <c:v>4.9354000000000004E-3</c:v>
                      </c:pt>
                      <c:pt idx="284">
                        <c:v>4.9776000000000004E-3</c:v>
                      </c:pt>
                      <c:pt idx="285">
                        <c:v>4.9271000000000002E-3</c:v>
                      </c:pt>
                      <c:pt idx="286">
                        <c:v>4.9753999999999996E-3</c:v>
                      </c:pt>
                      <c:pt idx="287">
                        <c:v>4.9064E-3</c:v>
                      </c:pt>
                      <c:pt idx="288">
                        <c:v>4.8859999999999997E-3</c:v>
                      </c:pt>
                      <c:pt idx="289">
                        <c:v>4.8989000000000003E-3</c:v>
                      </c:pt>
                      <c:pt idx="290">
                        <c:v>4.9078999999999998E-3</c:v>
                      </c:pt>
                      <c:pt idx="291">
                        <c:v>4.8748000000000003E-3</c:v>
                      </c:pt>
                      <c:pt idx="292">
                        <c:v>4.8306E-3</c:v>
                      </c:pt>
                      <c:pt idx="293">
                        <c:v>4.8436E-3</c:v>
                      </c:pt>
                      <c:pt idx="294">
                        <c:v>4.7797999999999998E-3</c:v>
                      </c:pt>
                      <c:pt idx="295">
                        <c:v>4.7327999999999997E-3</c:v>
                      </c:pt>
                      <c:pt idx="296">
                        <c:v>4.6331000000000002E-3</c:v>
                      </c:pt>
                      <c:pt idx="297">
                        <c:v>4.4644999999999997E-3</c:v>
                      </c:pt>
                      <c:pt idx="298">
                        <c:v>4.2407E-3</c:v>
                      </c:pt>
                      <c:pt idx="299">
                        <c:v>4.0258999999999998E-3</c:v>
                      </c:pt>
                      <c:pt idx="300">
                        <c:v>3.7680999999999999E-3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1518-4C2D-BE51-6E638BF4AEC0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PU2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dec'!$A$1:$A$300</c15:sqref>
                        </c15:formulaRef>
                      </c:ext>
                    </c:extLst>
                    <c:numCache>
                      <c:formatCode>General</c:formatCode>
                      <c:ptCount val="300"/>
                      <c:pt idx="0">
                        <c:v>0</c:v>
                      </c:pt>
                      <c:pt idx="1">
                        <c:v>4.9999999999999998E-7</c:v>
                      </c:pt>
                      <c:pt idx="2">
                        <c:v>9.9999999999999995E-7</c:v>
                      </c:pt>
                      <c:pt idx="3">
                        <c:v>1.5E-6</c:v>
                      </c:pt>
                      <c:pt idx="4">
                        <c:v>1.9999999999999999E-6</c:v>
                      </c:pt>
                      <c:pt idx="5">
                        <c:v>2.5000000000000002E-6</c:v>
                      </c:pt>
                      <c:pt idx="6">
                        <c:v>3.0000000000000001E-6</c:v>
                      </c:pt>
                      <c:pt idx="7">
                        <c:v>3.4999999999999999E-6</c:v>
                      </c:pt>
                      <c:pt idx="8">
                        <c:v>3.9999999999999998E-6</c:v>
                      </c:pt>
                      <c:pt idx="9">
                        <c:v>4.5000000000000001E-6</c:v>
                      </c:pt>
                      <c:pt idx="10">
                        <c:v>5.0000000000000004E-6</c:v>
                      </c:pt>
                      <c:pt idx="11">
                        <c:v>5.4999999999999999E-6</c:v>
                      </c:pt>
                      <c:pt idx="12">
                        <c:v>6.0000000000000002E-6</c:v>
                      </c:pt>
                      <c:pt idx="13">
                        <c:v>6.4999999999999996E-6</c:v>
                      </c:pt>
                      <c:pt idx="14">
                        <c:v>6.9999999999999999E-6</c:v>
                      </c:pt>
                      <c:pt idx="15">
                        <c:v>7.5000000000000002E-6</c:v>
                      </c:pt>
                      <c:pt idx="16">
                        <c:v>7.9999999999999996E-6</c:v>
                      </c:pt>
                      <c:pt idx="17">
                        <c:v>8.4999999999999999E-6</c:v>
                      </c:pt>
                      <c:pt idx="18">
                        <c:v>9.0000000000000002E-6</c:v>
                      </c:pt>
                      <c:pt idx="19">
                        <c:v>9.5000000000000005E-6</c:v>
                      </c:pt>
                      <c:pt idx="20">
                        <c:v>1.0000000000000001E-5</c:v>
                      </c:pt>
                      <c:pt idx="21">
                        <c:v>1.0499999999999999E-5</c:v>
                      </c:pt>
                      <c:pt idx="22">
                        <c:v>1.1E-5</c:v>
                      </c:pt>
                      <c:pt idx="23">
                        <c:v>1.15E-5</c:v>
                      </c:pt>
                      <c:pt idx="24">
                        <c:v>1.2E-5</c:v>
                      </c:pt>
                      <c:pt idx="25">
                        <c:v>1.2500000000000001E-5</c:v>
                      </c:pt>
                      <c:pt idx="26">
                        <c:v>1.2999999999999999E-5</c:v>
                      </c:pt>
                      <c:pt idx="27">
                        <c:v>1.3499999999999999E-5</c:v>
                      </c:pt>
                      <c:pt idx="28">
                        <c:v>1.4E-5</c:v>
                      </c:pt>
                      <c:pt idx="29">
                        <c:v>1.45E-5</c:v>
                      </c:pt>
                      <c:pt idx="30">
                        <c:v>1.5E-5</c:v>
                      </c:pt>
                      <c:pt idx="31">
                        <c:v>1.5500000000000001E-5</c:v>
                      </c:pt>
                      <c:pt idx="32">
                        <c:v>1.5999999999999999E-5</c:v>
                      </c:pt>
                      <c:pt idx="33">
                        <c:v>1.6500000000000001E-5</c:v>
                      </c:pt>
                      <c:pt idx="34">
                        <c:v>1.7E-5</c:v>
                      </c:pt>
                      <c:pt idx="35">
                        <c:v>1.7499999999999998E-5</c:v>
                      </c:pt>
                      <c:pt idx="36">
                        <c:v>1.8E-5</c:v>
                      </c:pt>
                      <c:pt idx="37">
                        <c:v>1.8499999999999999E-5</c:v>
                      </c:pt>
                      <c:pt idx="38">
                        <c:v>1.9000000000000001E-5</c:v>
                      </c:pt>
                      <c:pt idx="39">
                        <c:v>1.95E-5</c:v>
                      </c:pt>
                      <c:pt idx="40">
                        <c:v>2.0000000000000002E-5</c:v>
                      </c:pt>
                      <c:pt idx="41">
                        <c:v>2.05E-5</c:v>
                      </c:pt>
                      <c:pt idx="42">
                        <c:v>2.0999999999999999E-5</c:v>
                      </c:pt>
                      <c:pt idx="43">
                        <c:v>2.1500000000000001E-5</c:v>
                      </c:pt>
                      <c:pt idx="44">
                        <c:v>2.1999999999999999E-5</c:v>
                      </c:pt>
                      <c:pt idx="45">
                        <c:v>2.2500000000000001E-5</c:v>
                      </c:pt>
                      <c:pt idx="46">
                        <c:v>2.3E-5</c:v>
                      </c:pt>
                      <c:pt idx="47">
                        <c:v>2.3499999999999999E-5</c:v>
                      </c:pt>
                      <c:pt idx="48">
                        <c:v>2.4000000000000001E-5</c:v>
                      </c:pt>
                      <c:pt idx="49">
                        <c:v>2.4499999999999999E-5</c:v>
                      </c:pt>
                      <c:pt idx="50">
                        <c:v>2.5000000000000001E-5</c:v>
                      </c:pt>
                      <c:pt idx="51">
                        <c:v>2.55E-5</c:v>
                      </c:pt>
                      <c:pt idx="52">
                        <c:v>2.5999999999999998E-5</c:v>
                      </c:pt>
                      <c:pt idx="53">
                        <c:v>2.65E-5</c:v>
                      </c:pt>
                      <c:pt idx="54">
                        <c:v>2.6999999999999999E-5</c:v>
                      </c:pt>
                      <c:pt idx="55">
                        <c:v>2.7500000000000001E-5</c:v>
                      </c:pt>
                      <c:pt idx="56">
                        <c:v>2.8E-5</c:v>
                      </c:pt>
                      <c:pt idx="57">
                        <c:v>2.8500000000000002E-5</c:v>
                      </c:pt>
                      <c:pt idx="58">
                        <c:v>2.9E-5</c:v>
                      </c:pt>
                      <c:pt idx="59">
                        <c:v>2.9499999999999999E-5</c:v>
                      </c:pt>
                      <c:pt idx="60">
                        <c:v>3.0000000000000001E-5</c:v>
                      </c:pt>
                      <c:pt idx="61">
                        <c:v>3.0499999999999999E-5</c:v>
                      </c:pt>
                      <c:pt idx="62">
                        <c:v>3.1000000000000001E-5</c:v>
                      </c:pt>
                      <c:pt idx="63">
                        <c:v>3.15E-5</c:v>
                      </c:pt>
                      <c:pt idx="64">
                        <c:v>3.1999999999999999E-5</c:v>
                      </c:pt>
                      <c:pt idx="65">
                        <c:v>3.2499999999999997E-5</c:v>
                      </c:pt>
                      <c:pt idx="66">
                        <c:v>3.3000000000000003E-5</c:v>
                      </c:pt>
                      <c:pt idx="67">
                        <c:v>3.3500000000000001E-5</c:v>
                      </c:pt>
                      <c:pt idx="68">
                        <c:v>3.4E-5</c:v>
                      </c:pt>
                      <c:pt idx="69">
                        <c:v>3.4499999999999998E-5</c:v>
                      </c:pt>
                      <c:pt idx="70">
                        <c:v>3.4999999999999997E-5</c:v>
                      </c:pt>
                      <c:pt idx="71">
                        <c:v>3.5500000000000002E-5</c:v>
                      </c:pt>
                      <c:pt idx="72">
                        <c:v>3.6000000000000001E-5</c:v>
                      </c:pt>
                      <c:pt idx="73">
                        <c:v>3.65E-5</c:v>
                      </c:pt>
                      <c:pt idx="74">
                        <c:v>3.6999999999999998E-5</c:v>
                      </c:pt>
                      <c:pt idx="75">
                        <c:v>3.7499999999999997E-5</c:v>
                      </c:pt>
                      <c:pt idx="76">
                        <c:v>3.8000000000000002E-5</c:v>
                      </c:pt>
                      <c:pt idx="77">
                        <c:v>3.8500000000000001E-5</c:v>
                      </c:pt>
                      <c:pt idx="78">
                        <c:v>3.8999999999999999E-5</c:v>
                      </c:pt>
                      <c:pt idx="79">
                        <c:v>3.9499999999999998E-5</c:v>
                      </c:pt>
                      <c:pt idx="80">
                        <c:v>4.0000000000000003E-5</c:v>
                      </c:pt>
                      <c:pt idx="81">
                        <c:v>4.0500000000000002E-5</c:v>
                      </c:pt>
                      <c:pt idx="82">
                        <c:v>4.1E-5</c:v>
                      </c:pt>
                      <c:pt idx="83">
                        <c:v>4.1499999999999999E-5</c:v>
                      </c:pt>
                      <c:pt idx="84">
                        <c:v>4.1999999999999998E-5</c:v>
                      </c:pt>
                      <c:pt idx="85">
                        <c:v>4.2500000000000003E-5</c:v>
                      </c:pt>
                      <c:pt idx="86">
                        <c:v>4.3000000000000002E-5</c:v>
                      </c:pt>
                      <c:pt idx="87">
                        <c:v>4.35E-5</c:v>
                      </c:pt>
                      <c:pt idx="88">
                        <c:v>4.3999999999999999E-5</c:v>
                      </c:pt>
                      <c:pt idx="89">
                        <c:v>4.4499999999999997E-5</c:v>
                      </c:pt>
                      <c:pt idx="90">
                        <c:v>4.5000000000000003E-5</c:v>
                      </c:pt>
                      <c:pt idx="91">
                        <c:v>4.5500000000000001E-5</c:v>
                      </c:pt>
                      <c:pt idx="92">
                        <c:v>4.6E-5</c:v>
                      </c:pt>
                      <c:pt idx="93">
                        <c:v>4.6499999999999999E-5</c:v>
                      </c:pt>
                      <c:pt idx="94">
                        <c:v>4.6999999999999997E-5</c:v>
                      </c:pt>
                      <c:pt idx="95">
                        <c:v>4.7500000000000003E-5</c:v>
                      </c:pt>
                      <c:pt idx="96">
                        <c:v>4.8000000000000001E-5</c:v>
                      </c:pt>
                      <c:pt idx="97">
                        <c:v>4.85E-5</c:v>
                      </c:pt>
                      <c:pt idx="98">
                        <c:v>4.8999999999999998E-5</c:v>
                      </c:pt>
                      <c:pt idx="99">
                        <c:v>4.9499999999999997E-5</c:v>
                      </c:pt>
                      <c:pt idx="100">
                        <c:v>5.0000000000000002E-5</c:v>
                      </c:pt>
                      <c:pt idx="101">
                        <c:v>5.0500000000000001E-5</c:v>
                      </c:pt>
                      <c:pt idx="102">
                        <c:v>5.1E-5</c:v>
                      </c:pt>
                      <c:pt idx="103">
                        <c:v>5.1499999999999998E-5</c:v>
                      </c:pt>
                      <c:pt idx="104">
                        <c:v>5.1999999999999997E-5</c:v>
                      </c:pt>
                      <c:pt idx="105">
                        <c:v>5.2500000000000002E-5</c:v>
                      </c:pt>
                      <c:pt idx="106">
                        <c:v>5.3000000000000001E-5</c:v>
                      </c:pt>
                      <c:pt idx="107">
                        <c:v>5.3499999999999999E-5</c:v>
                      </c:pt>
                      <c:pt idx="108">
                        <c:v>5.3999999999999998E-5</c:v>
                      </c:pt>
                      <c:pt idx="109">
                        <c:v>5.4500000000000003E-5</c:v>
                      </c:pt>
                      <c:pt idx="110">
                        <c:v>5.5000000000000002E-5</c:v>
                      </c:pt>
                      <c:pt idx="111">
                        <c:v>5.5500000000000001E-5</c:v>
                      </c:pt>
                      <c:pt idx="112">
                        <c:v>5.5999999999999999E-5</c:v>
                      </c:pt>
                      <c:pt idx="113">
                        <c:v>5.6499999999999998E-5</c:v>
                      </c:pt>
                      <c:pt idx="114">
                        <c:v>5.7000000000000003E-5</c:v>
                      </c:pt>
                      <c:pt idx="115">
                        <c:v>5.7500000000000002E-5</c:v>
                      </c:pt>
                      <c:pt idx="116">
                        <c:v>5.8E-5</c:v>
                      </c:pt>
                      <c:pt idx="117">
                        <c:v>5.8499999999999999E-5</c:v>
                      </c:pt>
                      <c:pt idx="118">
                        <c:v>5.8999999999999998E-5</c:v>
                      </c:pt>
                      <c:pt idx="119">
                        <c:v>5.9500000000000003E-5</c:v>
                      </c:pt>
                      <c:pt idx="120">
                        <c:v>6.0000000000000002E-5</c:v>
                      </c:pt>
                      <c:pt idx="121">
                        <c:v>6.05E-5</c:v>
                      </c:pt>
                      <c:pt idx="122">
                        <c:v>6.0999999999999999E-5</c:v>
                      </c:pt>
                      <c:pt idx="123">
                        <c:v>6.1500000000000004E-5</c:v>
                      </c:pt>
                      <c:pt idx="124">
                        <c:v>6.2000000000000003E-5</c:v>
                      </c:pt>
                      <c:pt idx="125">
                        <c:v>6.2500000000000001E-5</c:v>
                      </c:pt>
                      <c:pt idx="126">
                        <c:v>6.3E-5</c:v>
                      </c:pt>
                      <c:pt idx="127">
                        <c:v>6.3499999999999999E-5</c:v>
                      </c:pt>
                      <c:pt idx="128">
                        <c:v>6.3999999999999997E-5</c:v>
                      </c:pt>
                      <c:pt idx="129">
                        <c:v>6.4499999999999996E-5</c:v>
                      </c:pt>
                      <c:pt idx="130">
                        <c:v>6.4999999999999994E-5</c:v>
                      </c:pt>
                      <c:pt idx="131">
                        <c:v>6.5500000000000006E-5</c:v>
                      </c:pt>
                      <c:pt idx="132">
                        <c:v>6.6000000000000005E-5</c:v>
                      </c:pt>
                      <c:pt idx="133">
                        <c:v>6.6500000000000004E-5</c:v>
                      </c:pt>
                      <c:pt idx="134">
                        <c:v>6.7000000000000002E-5</c:v>
                      </c:pt>
                      <c:pt idx="135">
                        <c:v>6.7500000000000001E-5</c:v>
                      </c:pt>
                      <c:pt idx="136">
                        <c:v>6.7999999999999999E-5</c:v>
                      </c:pt>
                      <c:pt idx="137">
                        <c:v>6.8499999999999998E-5</c:v>
                      </c:pt>
                      <c:pt idx="138">
                        <c:v>6.8999999999999997E-5</c:v>
                      </c:pt>
                      <c:pt idx="139">
                        <c:v>6.9499999999999995E-5</c:v>
                      </c:pt>
                      <c:pt idx="140">
                        <c:v>6.9999999999999994E-5</c:v>
                      </c:pt>
                      <c:pt idx="141">
                        <c:v>7.0500000000000006E-5</c:v>
                      </c:pt>
                      <c:pt idx="142">
                        <c:v>7.1000000000000005E-5</c:v>
                      </c:pt>
                      <c:pt idx="143">
                        <c:v>7.1500000000000003E-5</c:v>
                      </c:pt>
                      <c:pt idx="144">
                        <c:v>7.2000000000000002E-5</c:v>
                      </c:pt>
                      <c:pt idx="145">
                        <c:v>7.25E-5</c:v>
                      </c:pt>
                      <c:pt idx="146">
                        <c:v>7.2999999999999999E-5</c:v>
                      </c:pt>
                      <c:pt idx="147">
                        <c:v>7.3499999999999998E-5</c:v>
                      </c:pt>
                      <c:pt idx="148">
                        <c:v>7.3999999999999996E-5</c:v>
                      </c:pt>
                      <c:pt idx="149">
                        <c:v>7.4499999999999995E-5</c:v>
                      </c:pt>
                      <c:pt idx="150">
                        <c:v>7.4999999999999993E-5</c:v>
                      </c:pt>
                      <c:pt idx="151">
                        <c:v>7.5500000000000006E-5</c:v>
                      </c:pt>
                      <c:pt idx="152">
                        <c:v>7.6000000000000004E-5</c:v>
                      </c:pt>
                      <c:pt idx="153">
                        <c:v>7.6500000000000003E-5</c:v>
                      </c:pt>
                      <c:pt idx="154">
                        <c:v>7.7000000000000001E-5</c:v>
                      </c:pt>
                      <c:pt idx="155">
                        <c:v>7.75E-5</c:v>
                      </c:pt>
                      <c:pt idx="156">
                        <c:v>7.7999999999999999E-5</c:v>
                      </c:pt>
                      <c:pt idx="157">
                        <c:v>7.8499999999999997E-5</c:v>
                      </c:pt>
                      <c:pt idx="158">
                        <c:v>7.8999999999999996E-5</c:v>
                      </c:pt>
                      <c:pt idx="159">
                        <c:v>7.9499999999999994E-5</c:v>
                      </c:pt>
                      <c:pt idx="160">
                        <c:v>8.0000000000000007E-5</c:v>
                      </c:pt>
                      <c:pt idx="161">
                        <c:v>8.0500000000000005E-5</c:v>
                      </c:pt>
                      <c:pt idx="162">
                        <c:v>8.1000000000000004E-5</c:v>
                      </c:pt>
                      <c:pt idx="163">
                        <c:v>8.1500000000000002E-5</c:v>
                      </c:pt>
                      <c:pt idx="164">
                        <c:v>8.2000000000000001E-5</c:v>
                      </c:pt>
                      <c:pt idx="165">
                        <c:v>8.25E-5</c:v>
                      </c:pt>
                      <c:pt idx="166">
                        <c:v>8.2999999999999998E-5</c:v>
                      </c:pt>
                      <c:pt idx="167">
                        <c:v>8.3499999999999997E-5</c:v>
                      </c:pt>
                      <c:pt idx="168">
                        <c:v>8.3999999999999995E-5</c:v>
                      </c:pt>
                      <c:pt idx="169">
                        <c:v>8.4499999999999994E-5</c:v>
                      </c:pt>
                      <c:pt idx="170">
                        <c:v>8.5000000000000006E-5</c:v>
                      </c:pt>
                      <c:pt idx="171">
                        <c:v>8.5500000000000005E-5</c:v>
                      </c:pt>
                      <c:pt idx="172">
                        <c:v>8.6000000000000003E-5</c:v>
                      </c:pt>
                      <c:pt idx="173">
                        <c:v>8.6500000000000002E-5</c:v>
                      </c:pt>
                      <c:pt idx="174">
                        <c:v>8.7000000000000001E-5</c:v>
                      </c:pt>
                      <c:pt idx="175">
                        <c:v>8.7499999999999999E-5</c:v>
                      </c:pt>
                      <c:pt idx="176">
                        <c:v>8.7999999999999998E-5</c:v>
                      </c:pt>
                      <c:pt idx="177">
                        <c:v>8.8499999999999996E-5</c:v>
                      </c:pt>
                      <c:pt idx="178">
                        <c:v>8.8999999999999995E-5</c:v>
                      </c:pt>
                      <c:pt idx="179">
                        <c:v>8.9499999999999994E-5</c:v>
                      </c:pt>
                      <c:pt idx="180">
                        <c:v>9.0000000000000006E-5</c:v>
                      </c:pt>
                      <c:pt idx="181">
                        <c:v>9.0500000000000004E-5</c:v>
                      </c:pt>
                      <c:pt idx="182">
                        <c:v>9.1000000000000003E-5</c:v>
                      </c:pt>
                      <c:pt idx="183">
                        <c:v>9.1500000000000001E-5</c:v>
                      </c:pt>
                      <c:pt idx="184">
                        <c:v>9.2E-5</c:v>
                      </c:pt>
                      <c:pt idx="185">
                        <c:v>9.2499999999999999E-5</c:v>
                      </c:pt>
                      <c:pt idx="186">
                        <c:v>9.2999999999999997E-5</c:v>
                      </c:pt>
                      <c:pt idx="187">
                        <c:v>9.3499999999999996E-5</c:v>
                      </c:pt>
                      <c:pt idx="188">
                        <c:v>9.3999999999999994E-5</c:v>
                      </c:pt>
                      <c:pt idx="189">
                        <c:v>9.4500000000000007E-5</c:v>
                      </c:pt>
                      <c:pt idx="190">
                        <c:v>9.5000000000000005E-5</c:v>
                      </c:pt>
                      <c:pt idx="191">
                        <c:v>9.5500000000000004E-5</c:v>
                      </c:pt>
                      <c:pt idx="192">
                        <c:v>9.6000000000000002E-5</c:v>
                      </c:pt>
                      <c:pt idx="193">
                        <c:v>9.6500000000000001E-5</c:v>
                      </c:pt>
                      <c:pt idx="194">
                        <c:v>9.7E-5</c:v>
                      </c:pt>
                      <c:pt idx="195">
                        <c:v>9.7499999999999998E-5</c:v>
                      </c:pt>
                      <c:pt idx="196">
                        <c:v>9.7999999999999997E-5</c:v>
                      </c:pt>
                      <c:pt idx="197">
                        <c:v>9.8499999999999995E-5</c:v>
                      </c:pt>
                      <c:pt idx="198">
                        <c:v>9.8999999999999994E-5</c:v>
                      </c:pt>
                      <c:pt idx="199">
                        <c:v>9.9500000000000006E-5</c:v>
                      </c:pt>
                      <c:pt idx="200">
                        <c:v>1E-4</c:v>
                      </c:pt>
                      <c:pt idx="201">
                        <c:v>1.005E-4</c:v>
                      </c:pt>
                      <c:pt idx="202">
                        <c:v>1.01E-4</c:v>
                      </c:pt>
                      <c:pt idx="203">
                        <c:v>1.015E-4</c:v>
                      </c:pt>
                      <c:pt idx="204">
                        <c:v>1.02E-4</c:v>
                      </c:pt>
                      <c:pt idx="205">
                        <c:v>1.025E-4</c:v>
                      </c:pt>
                      <c:pt idx="206">
                        <c:v>1.03E-4</c:v>
                      </c:pt>
                      <c:pt idx="207">
                        <c:v>1.0349999999999999E-4</c:v>
                      </c:pt>
                      <c:pt idx="208">
                        <c:v>1.0399999999999999E-4</c:v>
                      </c:pt>
                      <c:pt idx="209">
                        <c:v>1.0450000000000001E-4</c:v>
                      </c:pt>
                      <c:pt idx="210">
                        <c:v>1.05E-4</c:v>
                      </c:pt>
                      <c:pt idx="211">
                        <c:v>1.055E-4</c:v>
                      </c:pt>
                      <c:pt idx="212">
                        <c:v>1.06E-4</c:v>
                      </c:pt>
                      <c:pt idx="213">
                        <c:v>1.065E-4</c:v>
                      </c:pt>
                      <c:pt idx="214">
                        <c:v>1.07E-4</c:v>
                      </c:pt>
                      <c:pt idx="215">
                        <c:v>1.075E-4</c:v>
                      </c:pt>
                      <c:pt idx="216">
                        <c:v>1.08E-4</c:v>
                      </c:pt>
                      <c:pt idx="217">
                        <c:v>1.0849999999999999E-4</c:v>
                      </c:pt>
                      <c:pt idx="218">
                        <c:v>1.0900000000000001E-4</c:v>
                      </c:pt>
                      <c:pt idx="219">
                        <c:v>1.0950000000000001E-4</c:v>
                      </c:pt>
                      <c:pt idx="220">
                        <c:v>1.1E-4</c:v>
                      </c:pt>
                      <c:pt idx="221">
                        <c:v>1.105E-4</c:v>
                      </c:pt>
                      <c:pt idx="222">
                        <c:v>1.11E-4</c:v>
                      </c:pt>
                      <c:pt idx="223">
                        <c:v>1.115E-4</c:v>
                      </c:pt>
                      <c:pt idx="224">
                        <c:v>1.12E-4</c:v>
                      </c:pt>
                      <c:pt idx="225">
                        <c:v>1.125E-4</c:v>
                      </c:pt>
                      <c:pt idx="226">
                        <c:v>1.13E-4</c:v>
                      </c:pt>
                      <c:pt idx="227">
                        <c:v>1.1349999999999999E-4</c:v>
                      </c:pt>
                      <c:pt idx="228">
                        <c:v>1.1400000000000001E-4</c:v>
                      </c:pt>
                      <c:pt idx="229">
                        <c:v>1.145E-4</c:v>
                      </c:pt>
                      <c:pt idx="230">
                        <c:v>1.15E-4</c:v>
                      </c:pt>
                      <c:pt idx="231">
                        <c:v>1.155E-4</c:v>
                      </c:pt>
                      <c:pt idx="232">
                        <c:v>1.16E-4</c:v>
                      </c:pt>
                      <c:pt idx="233">
                        <c:v>1.165E-4</c:v>
                      </c:pt>
                      <c:pt idx="234">
                        <c:v>1.17E-4</c:v>
                      </c:pt>
                      <c:pt idx="235">
                        <c:v>1.175E-4</c:v>
                      </c:pt>
                      <c:pt idx="236">
                        <c:v>1.18E-4</c:v>
                      </c:pt>
                      <c:pt idx="237">
                        <c:v>1.1849999999999999E-4</c:v>
                      </c:pt>
                      <c:pt idx="238">
                        <c:v>1.1900000000000001E-4</c:v>
                      </c:pt>
                      <c:pt idx="239">
                        <c:v>1.195E-4</c:v>
                      </c:pt>
                      <c:pt idx="240">
                        <c:v>1.2E-4</c:v>
                      </c:pt>
                      <c:pt idx="241">
                        <c:v>1.205E-4</c:v>
                      </c:pt>
                      <c:pt idx="242">
                        <c:v>1.21E-4</c:v>
                      </c:pt>
                      <c:pt idx="243">
                        <c:v>1.215E-4</c:v>
                      </c:pt>
                      <c:pt idx="244">
                        <c:v>1.22E-4</c:v>
                      </c:pt>
                      <c:pt idx="245">
                        <c:v>1.225E-4</c:v>
                      </c:pt>
                      <c:pt idx="246">
                        <c:v>1.2300000000000001E-4</c:v>
                      </c:pt>
                      <c:pt idx="247">
                        <c:v>1.2349999999999999E-4</c:v>
                      </c:pt>
                      <c:pt idx="248">
                        <c:v>1.2400000000000001E-4</c:v>
                      </c:pt>
                      <c:pt idx="249">
                        <c:v>1.2449999999999999E-4</c:v>
                      </c:pt>
                      <c:pt idx="250">
                        <c:v>1.25E-4</c:v>
                      </c:pt>
                      <c:pt idx="251">
                        <c:v>1.2549999999999999E-4</c:v>
                      </c:pt>
                      <c:pt idx="252">
                        <c:v>1.26E-4</c:v>
                      </c:pt>
                      <c:pt idx="253">
                        <c:v>1.2650000000000001E-4</c:v>
                      </c:pt>
                      <c:pt idx="254">
                        <c:v>1.27E-4</c:v>
                      </c:pt>
                      <c:pt idx="255">
                        <c:v>1.2750000000000001E-4</c:v>
                      </c:pt>
                      <c:pt idx="256">
                        <c:v>1.2799999999999999E-4</c:v>
                      </c:pt>
                      <c:pt idx="257">
                        <c:v>1.2850000000000001E-4</c:v>
                      </c:pt>
                      <c:pt idx="258">
                        <c:v>1.2899999999999999E-4</c:v>
                      </c:pt>
                      <c:pt idx="259">
                        <c:v>1.295E-4</c:v>
                      </c:pt>
                      <c:pt idx="260">
                        <c:v>1.2999999999999999E-4</c:v>
                      </c:pt>
                      <c:pt idx="261">
                        <c:v>1.305E-4</c:v>
                      </c:pt>
                      <c:pt idx="262">
                        <c:v>1.3100000000000001E-4</c:v>
                      </c:pt>
                      <c:pt idx="263">
                        <c:v>1.315E-4</c:v>
                      </c:pt>
                      <c:pt idx="264">
                        <c:v>1.3200000000000001E-4</c:v>
                      </c:pt>
                      <c:pt idx="265">
                        <c:v>1.325E-4</c:v>
                      </c:pt>
                      <c:pt idx="266">
                        <c:v>1.3300000000000001E-4</c:v>
                      </c:pt>
                      <c:pt idx="267">
                        <c:v>1.3349999999999999E-4</c:v>
                      </c:pt>
                      <c:pt idx="268">
                        <c:v>1.34E-4</c:v>
                      </c:pt>
                      <c:pt idx="269">
                        <c:v>1.3449999999999999E-4</c:v>
                      </c:pt>
                      <c:pt idx="270">
                        <c:v>1.35E-4</c:v>
                      </c:pt>
                      <c:pt idx="271">
                        <c:v>1.3549999999999999E-4</c:v>
                      </c:pt>
                      <c:pt idx="272">
                        <c:v>1.36E-4</c:v>
                      </c:pt>
                      <c:pt idx="273">
                        <c:v>1.3650000000000001E-4</c:v>
                      </c:pt>
                      <c:pt idx="274">
                        <c:v>1.37E-4</c:v>
                      </c:pt>
                      <c:pt idx="275">
                        <c:v>1.3750000000000001E-4</c:v>
                      </c:pt>
                      <c:pt idx="276">
                        <c:v>1.3799999999999999E-4</c:v>
                      </c:pt>
                      <c:pt idx="277">
                        <c:v>1.3850000000000001E-4</c:v>
                      </c:pt>
                      <c:pt idx="278">
                        <c:v>1.3899999999999999E-4</c:v>
                      </c:pt>
                      <c:pt idx="279">
                        <c:v>1.395E-4</c:v>
                      </c:pt>
                      <c:pt idx="280">
                        <c:v>1.3999999999999999E-4</c:v>
                      </c:pt>
                      <c:pt idx="281">
                        <c:v>1.405E-4</c:v>
                      </c:pt>
                      <c:pt idx="282">
                        <c:v>1.4100000000000001E-4</c:v>
                      </c:pt>
                      <c:pt idx="283">
                        <c:v>1.415E-4</c:v>
                      </c:pt>
                      <c:pt idx="284">
                        <c:v>1.4200000000000001E-4</c:v>
                      </c:pt>
                      <c:pt idx="285">
                        <c:v>1.4249999999999999E-4</c:v>
                      </c:pt>
                      <c:pt idx="286">
                        <c:v>1.4300000000000001E-4</c:v>
                      </c:pt>
                      <c:pt idx="287">
                        <c:v>1.4349999999999999E-4</c:v>
                      </c:pt>
                      <c:pt idx="288">
                        <c:v>1.44E-4</c:v>
                      </c:pt>
                      <c:pt idx="289">
                        <c:v>1.4449999999999999E-4</c:v>
                      </c:pt>
                      <c:pt idx="290">
                        <c:v>1.45E-4</c:v>
                      </c:pt>
                      <c:pt idx="291">
                        <c:v>1.4550000000000001E-4</c:v>
                      </c:pt>
                      <c:pt idx="292">
                        <c:v>1.46E-4</c:v>
                      </c:pt>
                      <c:pt idx="293">
                        <c:v>1.4650000000000001E-4</c:v>
                      </c:pt>
                      <c:pt idx="294">
                        <c:v>1.47E-4</c:v>
                      </c:pt>
                      <c:pt idx="295">
                        <c:v>1.4750000000000001E-4</c:v>
                      </c:pt>
                      <c:pt idx="296">
                        <c:v>1.4799999999999999E-4</c:v>
                      </c:pt>
                      <c:pt idx="297">
                        <c:v>1.485E-4</c:v>
                      </c:pt>
                      <c:pt idx="298">
                        <c:v>1.4899999999999999E-4</c:v>
                      </c:pt>
                      <c:pt idx="299">
                        <c:v>1.495E-4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dec'!$F$1:$F$300</c15:sqref>
                        </c15:formulaRef>
                      </c:ext>
                    </c:extLst>
                    <c:numCache>
                      <c:formatCode>General</c:formatCode>
                      <c:ptCount val="300"/>
                      <c:pt idx="0">
                        <c:v>1.7174E-3</c:v>
                      </c:pt>
                      <c:pt idx="1">
                        <c:v>1.6069999999999999E-3</c:v>
                      </c:pt>
                      <c:pt idx="2">
                        <c:v>1.603E-3</c:v>
                      </c:pt>
                      <c:pt idx="3">
                        <c:v>1.5686999999999999E-3</c:v>
                      </c:pt>
                      <c:pt idx="4">
                        <c:v>1.5402E-3</c:v>
                      </c:pt>
                      <c:pt idx="5">
                        <c:v>1.5749E-3</c:v>
                      </c:pt>
                      <c:pt idx="6">
                        <c:v>1.5084E-3</c:v>
                      </c:pt>
                      <c:pt idx="7">
                        <c:v>1.5012000000000001E-3</c:v>
                      </c:pt>
                      <c:pt idx="8">
                        <c:v>1.5200999999999999E-3</c:v>
                      </c:pt>
                      <c:pt idx="9">
                        <c:v>1.4919E-3</c:v>
                      </c:pt>
                      <c:pt idx="10">
                        <c:v>1.4725000000000001E-3</c:v>
                      </c:pt>
                      <c:pt idx="11">
                        <c:v>1.4607000000000001E-3</c:v>
                      </c:pt>
                      <c:pt idx="12">
                        <c:v>1.4683999999999999E-3</c:v>
                      </c:pt>
                      <c:pt idx="13">
                        <c:v>1.4714999999999999E-3</c:v>
                      </c:pt>
                      <c:pt idx="14">
                        <c:v>1.4681E-3</c:v>
                      </c:pt>
                      <c:pt idx="15">
                        <c:v>1.4086999999999999E-3</c:v>
                      </c:pt>
                      <c:pt idx="16">
                        <c:v>1.4353E-3</c:v>
                      </c:pt>
                      <c:pt idx="17">
                        <c:v>1.3883000000000001E-3</c:v>
                      </c:pt>
                      <c:pt idx="18">
                        <c:v>1.3595E-3</c:v>
                      </c:pt>
                      <c:pt idx="19">
                        <c:v>1.3713E-3</c:v>
                      </c:pt>
                      <c:pt idx="20">
                        <c:v>1.3889E-3</c:v>
                      </c:pt>
                      <c:pt idx="21">
                        <c:v>-1.364E-3</c:v>
                      </c:pt>
                      <c:pt idx="22">
                        <c:v>-1.7825E-3</c:v>
                      </c:pt>
                      <c:pt idx="23">
                        <c:v>-1.7902E-3</c:v>
                      </c:pt>
                      <c:pt idx="24">
                        <c:v>-1.7986E-3</c:v>
                      </c:pt>
                      <c:pt idx="25">
                        <c:v>-1.7600000000000001E-3</c:v>
                      </c:pt>
                      <c:pt idx="26">
                        <c:v>-1.7849999999999999E-3</c:v>
                      </c:pt>
                      <c:pt idx="27">
                        <c:v>-1.7538E-3</c:v>
                      </c:pt>
                      <c:pt idx="28">
                        <c:v>-1.7371000000000001E-3</c:v>
                      </c:pt>
                      <c:pt idx="29">
                        <c:v>-1.7293E-3</c:v>
                      </c:pt>
                      <c:pt idx="30">
                        <c:v>-1.7275000000000001E-3</c:v>
                      </c:pt>
                      <c:pt idx="31">
                        <c:v>-1.7584E-3</c:v>
                      </c:pt>
                      <c:pt idx="32">
                        <c:v>-1.7507E-3</c:v>
                      </c:pt>
                      <c:pt idx="33">
                        <c:v>-1.7608999999999999E-3</c:v>
                      </c:pt>
                      <c:pt idx="34">
                        <c:v>-1.7216E-3</c:v>
                      </c:pt>
                      <c:pt idx="35">
                        <c:v>-1.7367999999999999E-3</c:v>
                      </c:pt>
                      <c:pt idx="36">
                        <c:v>-1.7235E-3</c:v>
                      </c:pt>
                      <c:pt idx="37">
                        <c:v>-1.7528999999999999E-3</c:v>
                      </c:pt>
                      <c:pt idx="38">
                        <c:v>-1.7206999999999999E-3</c:v>
                      </c:pt>
                      <c:pt idx="39">
                        <c:v>-1.7316E-3</c:v>
                      </c:pt>
                      <c:pt idx="40">
                        <c:v>-1.73E-3</c:v>
                      </c:pt>
                      <c:pt idx="41">
                        <c:v>-1.7531999999999999E-3</c:v>
                      </c:pt>
                      <c:pt idx="42">
                        <c:v>-1.7482999999999999E-3</c:v>
                      </c:pt>
                      <c:pt idx="43">
                        <c:v>-1.7087000000000001E-3</c:v>
                      </c:pt>
                      <c:pt idx="44">
                        <c:v>-1.7378000000000001E-3</c:v>
                      </c:pt>
                      <c:pt idx="45">
                        <c:v>-1.7477E-3</c:v>
                      </c:pt>
                      <c:pt idx="46">
                        <c:v>-1.7309999999999999E-3</c:v>
                      </c:pt>
                      <c:pt idx="47">
                        <c:v>-2.4810000000000001E-4</c:v>
                      </c:pt>
                      <c:pt idx="48">
                        <c:v>1.0637000000000001E-3</c:v>
                      </c:pt>
                      <c:pt idx="49">
                        <c:v>1.1172000000000001E-3</c:v>
                      </c:pt>
                      <c:pt idx="50">
                        <c:v>1.1107000000000001E-3</c:v>
                      </c:pt>
                      <c:pt idx="51">
                        <c:v>1.1098E-3</c:v>
                      </c:pt>
                      <c:pt idx="52">
                        <c:v>1.0797000000000001E-3</c:v>
                      </c:pt>
                      <c:pt idx="53">
                        <c:v>1.1045E-3</c:v>
                      </c:pt>
                      <c:pt idx="54">
                        <c:v>1.1127999999999999E-3</c:v>
                      </c:pt>
                      <c:pt idx="55">
                        <c:v>1.093E-3</c:v>
                      </c:pt>
                      <c:pt idx="56">
                        <c:v>1.1103E-3</c:v>
                      </c:pt>
                      <c:pt idx="57">
                        <c:v>1.1243E-3</c:v>
                      </c:pt>
                      <c:pt idx="58">
                        <c:v>1.0935999999999999E-3</c:v>
                      </c:pt>
                      <c:pt idx="59">
                        <c:v>1.1252E-3</c:v>
                      </c:pt>
                      <c:pt idx="60">
                        <c:v>1.0694999999999999E-3</c:v>
                      </c:pt>
                      <c:pt idx="61">
                        <c:v>1.0646E-3</c:v>
                      </c:pt>
                      <c:pt idx="62">
                        <c:v>1.0855999999999999E-3</c:v>
                      </c:pt>
                      <c:pt idx="63">
                        <c:v>1.0549000000000001E-3</c:v>
                      </c:pt>
                      <c:pt idx="64">
                        <c:v>1.0809000000000001E-3</c:v>
                      </c:pt>
                      <c:pt idx="65">
                        <c:v>1.0299E-3</c:v>
                      </c:pt>
                      <c:pt idx="66">
                        <c:v>1.0658E-3</c:v>
                      </c:pt>
                      <c:pt idx="67">
                        <c:v>9.8630000000000007E-4</c:v>
                      </c:pt>
                      <c:pt idx="68">
                        <c:v>1.0302E-3</c:v>
                      </c:pt>
                      <c:pt idx="69">
                        <c:v>9.9339999999999997E-4</c:v>
                      </c:pt>
                      <c:pt idx="70">
                        <c:v>9.9770000000000002E-4</c:v>
                      </c:pt>
                      <c:pt idx="71">
                        <c:v>9.4729999999999999E-4</c:v>
                      </c:pt>
                      <c:pt idx="72">
                        <c:v>-8.275E-4</c:v>
                      </c:pt>
                      <c:pt idx="73">
                        <c:v>-1.8657000000000001E-3</c:v>
                      </c:pt>
                      <c:pt idx="74">
                        <c:v>-1.9411999999999999E-3</c:v>
                      </c:pt>
                      <c:pt idx="75">
                        <c:v>-1.8864000000000001E-3</c:v>
                      </c:pt>
                      <c:pt idx="76">
                        <c:v>-1.8744E-3</c:v>
                      </c:pt>
                      <c:pt idx="77">
                        <c:v>-1.9135999999999999E-3</c:v>
                      </c:pt>
                      <c:pt idx="78">
                        <c:v>-1.8944999999999999E-3</c:v>
                      </c:pt>
                      <c:pt idx="79">
                        <c:v>-1.8927E-3</c:v>
                      </c:pt>
                      <c:pt idx="80">
                        <c:v>-1.8793E-3</c:v>
                      </c:pt>
                      <c:pt idx="81">
                        <c:v>-1.8503E-3</c:v>
                      </c:pt>
                      <c:pt idx="82">
                        <c:v>-1.8345E-3</c:v>
                      </c:pt>
                      <c:pt idx="83">
                        <c:v>-1.8657999999999999E-3</c:v>
                      </c:pt>
                      <c:pt idx="84">
                        <c:v>-1.8588999999999999E-3</c:v>
                      </c:pt>
                      <c:pt idx="85">
                        <c:v>-1.8301999999999999E-3</c:v>
                      </c:pt>
                      <c:pt idx="86">
                        <c:v>-1.8636E-3</c:v>
                      </c:pt>
                      <c:pt idx="87">
                        <c:v>-1.8549E-3</c:v>
                      </c:pt>
                      <c:pt idx="88">
                        <c:v>-1.8768999999999999E-3</c:v>
                      </c:pt>
                      <c:pt idx="89">
                        <c:v>-1.8618E-3</c:v>
                      </c:pt>
                      <c:pt idx="90">
                        <c:v>-1.8044999999999999E-3</c:v>
                      </c:pt>
                      <c:pt idx="91">
                        <c:v>-1.8332999999999999E-3</c:v>
                      </c:pt>
                      <c:pt idx="92">
                        <c:v>-1.7841000000000001E-3</c:v>
                      </c:pt>
                      <c:pt idx="93">
                        <c:v>-1.8342E-3</c:v>
                      </c:pt>
                      <c:pt idx="94">
                        <c:v>-1.7872999999999999E-3</c:v>
                      </c:pt>
                      <c:pt idx="95">
                        <c:v>-1.8058E-3</c:v>
                      </c:pt>
                      <c:pt idx="96">
                        <c:v>-1.7935E-3</c:v>
                      </c:pt>
                      <c:pt idx="97">
                        <c:v>-1.7761000000000001E-3</c:v>
                      </c:pt>
                      <c:pt idx="98">
                        <c:v>-1.3332999999999999E-3</c:v>
                      </c:pt>
                      <c:pt idx="99">
                        <c:v>1.1692E-3</c:v>
                      </c:pt>
                      <c:pt idx="100">
                        <c:v>1.3207E-3</c:v>
                      </c:pt>
                      <c:pt idx="101">
                        <c:v>1.2966E-3</c:v>
                      </c:pt>
                      <c:pt idx="102">
                        <c:v>1.2625E-3</c:v>
                      </c:pt>
                      <c:pt idx="103">
                        <c:v>1.2573E-3</c:v>
                      </c:pt>
                      <c:pt idx="104">
                        <c:v>1.2786E-3</c:v>
                      </c:pt>
                      <c:pt idx="105">
                        <c:v>1.2721E-3</c:v>
                      </c:pt>
                      <c:pt idx="106">
                        <c:v>1.2237999999999999E-3</c:v>
                      </c:pt>
                      <c:pt idx="107">
                        <c:v>1.2424000000000001E-3</c:v>
                      </c:pt>
                      <c:pt idx="108">
                        <c:v>1.2022000000000001E-3</c:v>
                      </c:pt>
                      <c:pt idx="109">
                        <c:v>1.2155E-3</c:v>
                      </c:pt>
                      <c:pt idx="110">
                        <c:v>1.2019000000000001E-3</c:v>
                      </c:pt>
                      <c:pt idx="111">
                        <c:v>1.1849E-3</c:v>
                      </c:pt>
                      <c:pt idx="112">
                        <c:v>1.1789999999999999E-3</c:v>
                      </c:pt>
                      <c:pt idx="113">
                        <c:v>1.1739999999999999E-3</c:v>
                      </c:pt>
                      <c:pt idx="114">
                        <c:v>1.1814E-3</c:v>
                      </c:pt>
                      <c:pt idx="115">
                        <c:v>1.1456000000000001E-3</c:v>
                      </c:pt>
                      <c:pt idx="116">
                        <c:v>1.1351E-3</c:v>
                      </c:pt>
                      <c:pt idx="117">
                        <c:v>1.1295000000000001E-3</c:v>
                      </c:pt>
                      <c:pt idx="118">
                        <c:v>1.1383999999999999E-3</c:v>
                      </c:pt>
                      <c:pt idx="119">
                        <c:v>1.101E-3</c:v>
                      </c:pt>
                      <c:pt idx="120">
                        <c:v>1.1248E-3</c:v>
                      </c:pt>
                      <c:pt idx="121">
                        <c:v>1.1152E-3</c:v>
                      </c:pt>
                      <c:pt idx="122">
                        <c:v>1.1007E-3</c:v>
                      </c:pt>
                      <c:pt idx="123">
                        <c:v>2.8400000000000002E-4</c:v>
                      </c:pt>
                      <c:pt idx="124">
                        <c:v>-1.8657000000000001E-3</c:v>
                      </c:pt>
                      <c:pt idx="125">
                        <c:v>-1.9556E-3</c:v>
                      </c:pt>
                      <c:pt idx="126">
                        <c:v>-1.9816E-3</c:v>
                      </c:pt>
                      <c:pt idx="127">
                        <c:v>-2.0016999999999999E-3</c:v>
                      </c:pt>
                      <c:pt idx="128">
                        <c:v>-1.9976999999999998E-3</c:v>
                      </c:pt>
                      <c:pt idx="129">
                        <c:v>-1.9919E-3</c:v>
                      </c:pt>
                      <c:pt idx="130">
                        <c:v>-1.9616E-3</c:v>
                      </c:pt>
                      <c:pt idx="131">
                        <c:v>-1.9433E-3</c:v>
                      </c:pt>
                      <c:pt idx="132">
                        <c:v>-1.9627999999999998E-3</c:v>
                      </c:pt>
                      <c:pt idx="133">
                        <c:v>-1.9637000000000001E-3</c:v>
                      </c:pt>
                      <c:pt idx="134">
                        <c:v>-1.9548E-3</c:v>
                      </c:pt>
                      <c:pt idx="135">
                        <c:v>-1.9724E-3</c:v>
                      </c:pt>
                      <c:pt idx="136">
                        <c:v>-1.9743E-3</c:v>
                      </c:pt>
                      <c:pt idx="137">
                        <c:v>-1.9754999999999998E-3</c:v>
                      </c:pt>
                      <c:pt idx="138">
                        <c:v>-1.9542000000000001E-3</c:v>
                      </c:pt>
                      <c:pt idx="139">
                        <c:v>-1.9941E-3</c:v>
                      </c:pt>
                      <c:pt idx="140">
                        <c:v>-1.9811E-3</c:v>
                      </c:pt>
                      <c:pt idx="141">
                        <c:v>-1.9916000000000001E-3</c:v>
                      </c:pt>
                      <c:pt idx="142">
                        <c:v>-1.9938E-3</c:v>
                      </c:pt>
                      <c:pt idx="143">
                        <c:v>-1.9870000000000001E-3</c:v>
                      </c:pt>
                      <c:pt idx="144">
                        <c:v>-2.0037000000000002E-3</c:v>
                      </c:pt>
                      <c:pt idx="145">
                        <c:v>-2.0173000000000001E-3</c:v>
                      </c:pt>
                      <c:pt idx="146">
                        <c:v>-2.0200999999999999E-3</c:v>
                      </c:pt>
                      <c:pt idx="147">
                        <c:v>-1.9981E-3</c:v>
                      </c:pt>
                      <c:pt idx="148">
                        <c:v>-1.97E-3</c:v>
                      </c:pt>
                      <c:pt idx="149">
                        <c:v>-1.9406E-3</c:v>
                      </c:pt>
                      <c:pt idx="150">
                        <c:v>6.6609999999999998E-4</c:v>
                      </c:pt>
                      <c:pt idx="151">
                        <c:v>9.7959999999999996E-4</c:v>
                      </c:pt>
                      <c:pt idx="152">
                        <c:v>1.0089999999999999E-3</c:v>
                      </c:pt>
                      <c:pt idx="153">
                        <c:v>1.026E-3</c:v>
                      </c:pt>
                      <c:pt idx="154">
                        <c:v>1.0161E-3</c:v>
                      </c:pt>
                      <c:pt idx="155">
                        <c:v>9.7780000000000002E-4</c:v>
                      </c:pt>
                      <c:pt idx="156">
                        <c:v>9.969E-4</c:v>
                      </c:pt>
                      <c:pt idx="157">
                        <c:v>9.8919999999999998E-4</c:v>
                      </c:pt>
                      <c:pt idx="158">
                        <c:v>9.7590000000000003E-4</c:v>
                      </c:pt>
                      <c:pt idx="159">
                        <c:v>9.5859999999999999E-4</c:v>
                      </c:pt>
                      <c:pt idx="160">
                        <c:v>9.6690000000000003E-4</c:v>
                      </c:pt>
                      <c:pt idx="161">
                        <c:v>9.5109999999999997E-4</c:v>
                      </c:pt>
                      <c:pt idx="162">
                        <c:v>9.4810000000000001E-4</c:v>
                      </c:pt>
                      <c:pt idx="163">
                        <c:v>9.3780000000000003E-4</c:v>
                      </c:pt>
                      <c:pt idx="164">
                        <c:v>9.1799999999999998E-4</c:v>
                      </c:pt>
                      <c:pt idx="165">
                        <c:v>8.7319999999999997E-4</c:v>
                      </c:pt>
                      <c:pt idx="166">
                        <c:v>8.7469999999999996E-4</c:v>
                      </c:pt>
                      <c:pt idx="167">
                        <c:v>8.9479999999999996E-4</c:v>
                      </c:pt>
                      <c:pt idx="168">
                        <c:v>8.608E-4</c:v>
                      </c:pt>
                      <c:pt idx="169">
                        <c:v>8.5340000000000004E-4</c:v>
                      </c:pt>
                      <c:pt idx="170">
                        <c:v>8.1349999999999999E-4</c:v>
                      </c:pt>
                      <c:pt idx="171">
                        <c:v>7.9089999999999998E-4</c:v>
                      </c:pt>
                      <c:pt idx="172">
                        <c:v>7.6369999999999997E-4</c:v>
                      </c:pt>
                      <c:pt idx="173">
                        <c:v>7.5279999999999998E-4</c:v>
                      </c:pt>
                      <c:pt idx="174">
                        <c:v>6.7860000000000001E-4</c:v>
                      </c:pt>
                      <c:pt idx="175">
                        <c:v>-1.9543999999999998E-3</c:v>
                      </c:pt>
                      <c:pt idx="176">
                        <c:v>-2.2639000000000001E-3</c:v>
                      </c:pt>
                      <c:pt idx="177">
                        <c:v>-2.2534E-3</c:v>
                      </c:pt>
                      <c:pt idx="178">
                        <c:v>-2.2346000000000002E-3</c:v>
                      </c:pt>
                      <c:pt idx="179">
                        <c:v>-2.2193999999999998E-3</c:v>
                      </c:pt>
                      <c:pt idx="180">
                        <c:v>-2.2055E-3</c:v>
                      </c:pt>
                      <c:pt idx="181">
                        <c:v>-2.2200000000000002E-3</c:v>
                      </c:pt>
                      <c:pt idx="182">
                        <c:v>-2.2303000000000002E-3</c:v>
                      </c:pt>
                      <c:pt idx="183">
                        <c:v>-2.1584999999999998E-3</c:v>
                      </c:pt>
                      <c:pt idx="184">
                        <c:v>-2.1551000000000001E-3</c:v>
                      </c:pt>
                      <c:pt idx="185">
                        <c:v>-2.1786000000000002E-3</c:v>
                      </c:pt>
                      <c:pt idx="186">
                        <c:v>-2.1337999999999999E-3</c:v>
                      </c:pt>
                      <c:pt idx="187">
                        <c:v>-2.1427E-3</c:v>
                      </c:pt>
                      <c:pt idx="188">
                        <c:v>-2.1653000000000002E-3</c:v>
                      </c:pt>
                      <c:pt idx="189">
                        <c:v>-2.1183E-3</c:v>
                      </c:pt>
                      <c:pt idx="190">
                        <c:v>-2.1223000000000001E-3</c:v>
                      </c:pt>
                      <c:pt idx="191">
                        <c:v>-2.1659000000000001E-3</c:v>
                      </c:pt>
                      <c:pt idx="192">
                        <c:v>-2.1727000000000001E-3</c:v>
                      </c:pt>
                      <c:pt idx="193">
                        <c:v>-2.1304000000000002E-3</c:v>
                      </c:pt>
                      <c:pt idx="194">
                        <c:v>-2.1746000000000001E-3</c:v>
                      </c:pt>
                      <c:pt idx="195">
                        <c:v>-2.1757999999999999E-3</c:v>
                      </c:pt>
                      <c:pt idx="196">
                        <c:v>-2.1835000000000001E-3</c:v>
                      </c:pt>
                      <c:pt idx="197">
                        <c:v>-2.2499999999999998E-3</c:v>
                      </c:pt>
                      <c:pt idx="198">
                        <c:v>-2.2055E-3</c:v>
                      </c:pt>
                      <c:pt idx="199">
                        <c:v>-2.212E-3</c:v>
                      </c:pt>
                      <c:pt idx="200">
                        <c:v>-2.2212999999999998E-3</c:v>
                      </c:pt>
                      <c:pt idx="201">
                        <c:v>-2.2469999999999999E-4</c:v>
                      </c:pt>
                      <c:pt idx="202">
                        <c:v>6.8659999999999999E-4</c:v>
                      </c:pt>
                      <c:pt idx="203">
                        <c:v>7.1159999999999995E-4</c:v>
                      </c:pt>
                      <c:pt idx="204">
                        <c:v>6.7699999999999998E-4</c:v>
                      </c:pt>
                      <c:pt idx="205">
                        <c:v>6.6960000000000001E-4</c:v>
                      </c:pt>
                      <c:pt idx="206">
                        <c:v>6.535E-4</c:v>
                      </c:pt>
                      <c:pt idx="207">
                        <c:v>6.4269999999999996E-4</c:v>
                      </c:pt>
                      <c:pt idx="208">
                        <c:v>6.711E-4</c:v>
                      </c:pt>
                      <c:pt idx="209">
                        <c:v>6.4570000000000003E-4</c:v>
                      </c:pt>
                      <c:pt idx="210">
                        <c:v>6.5189999999999996E-4</c:v>
                      </c:pt>
                      <c:pt idx="211">
                        <c:v>5.9590000000000001E-4</c:v>
                      </c:pt>
                      <c:pt idx="212">
                        <c:v>5.9840000000000002E-4</c:v>
                      </c:pt>
                      <c:pt idx="213">
                        <c:v>6.0329999999999997E-4</c:v>
                      </c:pt>
                      <c:pt idx="214">
                        <c:v>6.2989999999999997E-4</c:v>
                      </c:pt>
                      <c:pt idx="215">
                        <c:v>6.5720000000000004E-4</c:v>
                      </c:pt>
                      <c:pt idx="216">
                        <c:v>6.1320000000000005E-4</c:v>
                      </c:pt>
                      <c:pt idx="217">
                        <c:v>5.999E-4</c:v>
                      </c:pt>
                      <c:pt idx="218">
                        <c:v>5.798E-4</c:v>
                      </c:pt>
                      <c:pt idx="219">
                        <c:v>6.2589999999999998E-4</c:v>
                      </c:pt>
                      <c:pt idx="220">
                        <c:v>6.1660000000000003E-4</c:v>
                      </c:pt>
                      <c:pt idx="221">
                        <c:v>5.8600000000000004E-4</c:v>
                      </c:pt>
                      <c:pt idx="222">
                        <c:v>5.2510000000000002E-4</c:v>
                      </c:pt>
                      <c:pt idx="223">
                        <c:v>5.084E-4</c:v>
                      </c:pt>
                      <c:pt idx="224">
                        <c:v>5.4739999999999997E-4</c:v>
                      </c:pt>
                      <c:pt idx="225">
                        <c:v>5.0750000000000003E-4</c:v>
                      </c:pt>
                      <c:pt idx="226">
                        <c:v>-1.7547000000000001E-3</c:v>
                      </c:pt>
                      <c:pt idx="227">
                        <c:v>-2.4919999999999999E-3</c:v>
                      </c:pt>
                      <c:pt idx="228">
                        <c:v>-2.5325E-3</c:v>
                      </c:pt>
                      <c:pt idx="229">
                        <c:v>-2.5251000000000002E-3</c:v>
                      </c:pt>
                      <c:pt idx="230">
                        <c:v>-2.5330999999999999E-3</c:v>
                      </c:pt>
                      <c:pt idx="231">
                        <c:v>-2.5263E-3</c:v>
                      </c:pt>
                      <c:pt idx="232">
                        <c:v>-2.5179999999999998E-3</c:v>
                      </c:pt>
                      <c:pt idx="233">
                        <c:v>-2.4799000000000002E-3</c:v>
                      </c:pt>
                      <c:pt idx="234">
                        <c:v>-2.4505999999999998E-3</c:v>
                      </c:pt>
                      <c:pt idx="235">
                        <c:v>-2.4274000000000001E-3</c:v>
                      </c:pt>
                      <c:pt idx="236">
                        <c:v>-2.4418999999999999E-3</c:v>
                      </c:pt>
                      <c:pt idx="237">
                        <c:v>-2.4518000000000001E-3</c:v>
                      </c:pt>
                      <c:pt idx="238">
                        <c:v>-2.4424999999999998E-3</c:v>
                      </c:pt>
                      <c:pt idx="239">
                        <c:v>-2.4361000000000001E-3</c:v>
                      </c:pt>
                      <c:pt idx="240">
                        <c:v>-2.3685999999999998E-3</c:v>
                      </c:pt>
                      <c:pt idx="241">
                        <c:v>-2.3939999999999999E-3</c:v>
                      </c:pt>
                      <c:pt idx="242">
                        <c:v>-2.4220999999999999E-3</c:v>
                      </c:pt>
                      <c:pt idx="243">
                        <c:v>-2.4404000000000001E-3</c:v>
                      </c:pt>
                      <c:pt idx="244">
                        <c:v>-2.441E-3</c:v>
                      </c:pt>
                      <c:pt idx="245">
                        <c:v>-2.3801E-3</c:v>
                      </c:pt>
                      <c:pt idx="246">
                        <c:v>-2.3695000000000001E-3</c:v>
                      </c:pt>
                      <c:pt idx="247">
                        <c:v>-2.3636999999999998E-3</c:v>
                      </c:pt>
                      <c:pt idx="248">
                        <c:v>-2.4085000000000001E-3</c:v>
                      </c:pt>
                      <c:pt idx="249">
                        <c:v>-2.3988999999999998E-3</c:v>
                      </c:pt>
                      <c:pt idx="250">
                        <c:v>-2.3587E-3</c:v>
                      </c:pt>
                      <c:pt idx="251">
                        <c:v>-2.3758E-3</c:v>
                      </c:pt>
                      <c:pt idx="252">
                        <c:v>-1.4813999999999999E-3</c:v>
                      </c:pt>
                      <c:pt idx="253">
                        <c:v>5.2840000000000005E-4</c:v>
                      </c:pt>
                      <c:pt idx="254">
                        <c:v>6.2399999999999999E-4</c:v>
                      </c:pt>
                      <c:pt idx="255">
                        <c:v>6.2739999999999996E-4</c:v>
                      </c:pt>
                      <c:pt idx="256">
                        <c:v>6.1589999999999995E-4</c:v>
                      </c:pt>
                      <c:pt idx="257">
                        <c:v>5.6030000000000001E-4</c:v>
                      </c:pt>
                      <c:pt idx="258">
                        <c:v>5.7939999999999999E-4</c:v>
                      </c:pt>
                      <c:pt idx="259">
                        <c:v>5.4909999999999996E-4</c:v>
                      </c:pt>
                      <c:pt idx="260">
                        <c:v>5.6360000000000004E-4</c:v>
                      </c:pt>
                      <c:pt idx="261">
                        <c:v>5.5900000000000004E-4</c:v>
                      </c:pt>
                      <c:pt idx="262">
                        <c:v>5.5279999999999999E-4</c:v>
                      </c:pt>
                      <c:pt idx="263">
                        <c:v>5.1170000000000002E-4</c:v>
                      </c:pt>
                      <c:pt idx="264">
                        <c:v>5.4909999999999996E-4</c:v>
                      </c:pt>
                      <c:pt idx="265">
                        <c:v>4.9560000000000001E-4</c:v>
                      </c:pt>
                      <c:pt idx="266">
                        <c:v>5.0520000000000003E-4</c:v>
                      </c:pt>
                      <c:pt idx="267">
                        <c:v>5.1820000000000002E-4</c:v>
                      </c:pt>
                      <c:pt idx="268">
                        <c:v>4.5780000000000001E-4</c:v>
                      </c:pt>
                      <c:pt idx="269">
                        <c:v>4.4359999999999999E-4</c:v>
                      </c:pt>
                      <c:pt idx="270">
                        <c:v>4.5570000000000002E-4</c:v>
                      </c:pt>
                      <c:pt idx="271">
                        <c:v>4.3810000000000002E-4</c:v>
                      </c:pt>
                      <c:pt idx="272">
                        <c:v>3.8759999999999999E-4</c:v>
                      </c:pt>
                      <c:pt idx="273">
                        <c:v>3.746E-4</c:v>
                      </c:pt>
                      <c:pt idx="274">
                        <c:v>3.6220000000000002E-4</c:v>
                      </c:pt>
                      <c:pt idx="275">
                        <c:v>3.9530000000000001E-4</c:v>
                      </c:pt>
                      <c:pt idx="276">
                        <c:v>3.8759999999999999E-4</c:v>
                      </c:pt>
                      <c:pt idx="277">
                        <c:v>-9.1679999999999995E-4</c:v>
                      </c:pt>
                      <c:pt idx="278">
                        <c:v>-2.6047000000000002E-3</c:v>
                      </c:pt>
                      <c:pt idx="279">
                        <c:v>-2.6737000000000002E-3</c:v>
                      </c:pt>
                      <c:pt idx="280">
                        <c:v>-2.6378E-3</c:v>
                      </c:pt>
                      <c:pt idx="281">
                        <c:v>-2.6594000000000001E-3</c:v>
                      </c:pt>
                      <c:pt idx="282">
                        <c:v>-2.6576E-3</c:v>
                      </c:pt>
                      <c:pt idx="283">
                        <c:v>-2.6997000000000002E-3</c:v>
                      </c:pt>
                      <c:pt idx="284">
                        <c:v>-2.6641E-3</c:v>
                      </c:pt>
                      <c:pt idx="285">
                        <c:v>-2.6733999999999998E-3</c:v>
                      </c:pt>
                      <c:pt idx="286">
                        <c:v>-2.6405999999999999E-3</c:v>
                      </c:pt>
                      <c:pt idx="287">
                        <c:v>-2.6584999999999998E-3</c:v>
                      </c:pt>
                      <c:pt idx="288">
                        <c:v>-2.6378E-3</c:v>
                      </c:pt>
                      <c:pt idx="289">
                        <c:v>-2.6581999999999999E-3</c:v>
                      </c:pt>
                      <c:pt idx="290">
                        <c:v>-2.6032E-3</c:v>
                      </c:pt>
                      <c:pt idx="291">
                        <c:v>-2.5704E-3</c:v>
                      </c:pt>
                      <c:pt idx="292">
                        <c:v>-2.5904999999999999E-3</c:v>
                      </c:pt>
                      <c:pt idx="293">
                        <c:v>-2.6196000000000001E-3</c:v>
                      </c:pt>
                      <c:pt idx="294">
                        <c:v>-2.6248E-3</c:v>
                      </c:pt>
                      <c:pt idx="295">
                        <c:v>-2.6193000000000002E-3</c:v>
                      </c:pt>
                      <c:pt idx="296">
                        <c:v>-2.5890000000000002E-3</c:v>
                      </c:pt>
                      <c:pt idx="297">
                        <c:v>-2.5929999999999998E-3</c:v>
                      </c:pt>
                      <c:pt idx="298">
                        <c:v>-2.6254999999999998E-3</c:v>
                      </c:pt>
                      <c:pt idx="299">
                        <c:v>-2.6568E-3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518-4C2D-BE51-6E638BF4AEC0}"/>
                  </c:ext>
                </c:extLst>
              </c15:ser>
            </c15:filteredScatterSeries>
          </c:ext>
        </c:extLst>
      </c:scatterChart>
      <c:valAx>
        <c:axId val="228729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52607"/>
        <c:crosses val="autoZero"/>
        <c:crossBetween val="midCat"/>
      </c:valAx>
      <c:valAx>
        <c:axId val="8645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29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PU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Sheet3!$A$1:$A$50</c:f>
              <c:numCache>
                <c:formatCode>General</c:formatCode>
                <c:ptCount val="5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</c:numCache>
            </c:numRef>
          </c:xVal>
          <c:yVal>
            <c:numRef>
              <c:f>Sheet3!$B$1:$B$50</c:f>
              <c:numCache>
                <c:formatCode>General</c:formatCode>
                <c:ptCount val="50"/>
                <c:pt idx="0">
                  <c:v>1.8679999999999999E-3</c:v>
                </c:pt>
                <c:pt idx="1">
                  <c:v>7.5568000000000007E-3</c:v>
                </c:pt>
                <c:pt idx="2">
                  <c:v>4.9631999999999992E-3</c:v>
                </c:pt>
                <c:pt idx="3">
                  <c:v>4.7527000000000003E-3</c:v>
                </c:pt>
                <c:pt idx="4">
                  <c:v>-3.2778E-3</c:v>
                </c:pt>
                <c:pt idx="5">
                  <c:v>1.5674999999999994E-3</c:v>
                </c:pt>
                <c:pt idx="6">
                  <c:v>1.8006000000000003E-3</c:v>
                </c:pt>
                <c:pt idx="7">
                  <c:v>1.6722000000000004E-3</c:v>
                </c:pt>
                <c:pt idx="8">
                  <c:v>1.7124999999999996E-3</c:v>
                </c:pt>
                <c:pt idx="9">
                  <c:v>1.6385999999999996E-3</c:v>
                </c:pt>
                <c:pt idx="10">
                  <c:v>1.7254999999999996E-3</c:v>
                </c:pt>
                <c:pt idx="11">
                  <c:v>1.7592000000000007E-3</c:v>
                </c:pt>
                <c:pt idx="12">
                  <c:v>1.7541000000000006E-3</c:v>
                </c:pt>
                <c:pt idx="13">
                  <c:v>1.8894999999999997E-3</c:v>
                </c:pt>
                <c:pt idx="14">
                  <c:v>7.5664E-3</c:v>
                </c:pt>
                <c:pt idx="15">
                  <c:v>4.9874999999999989E-3</c:v>
                </c:pt>
                <c:pt idx="16">
                  <c:v>4.7928999999999992E-3</c:v>
                </c:pt>
                <c:pt idx="17">
                  <c:v>-3.2589999999999997E-3</c:v>
                </c:pt>
                <c:pt idx="18">
                  <c:v>1.6090000000000002E-3</c:v>
                </c:pt>
                <c:pt idx="19">
                  <c:v>1.8022999999999997E-3</c:v>
                </c:pt>
                <c:pt idx="20">
                  <c:v>1.6899000000000003E-3</c:v>
                </c:pt>
                <c:pt idx="21">
                  <c:v>1.6356000000000001E-3</c:v>
                </c:pt>
                <c:pt idx="22">
                  <c:v>1.6752E-3</c:v>
                </c:pt>
                <c:pt idx="23">
                  <c:v>1.7109999999999998E-3</c:v>
                </c:pt>
                <c:pt idx="24">
                  <c:v>1.7341000000000006E-3</c:v>
                </c:pt>
                <c:pt idx="25">
                  <c:v>1.6909999999999998E-3</c:v>
                </c:pt>
                <c:pt idx="26">
                  <c:v>1.7835999999999998E-3</c:v>
                </c:pt>
                <c:pt idx="27">
                  <c:v>7.5306000000000001E-3</c:v>
                </c:pt>
                <c:pt idx="28">
                  <c:v>4.9064999999999994E-3</c:v>
                </c:pt>
                <c:pt idx="29">
                  <c:v>4.8098999999999989E-3</c:v>
                </c:pt>
                <c:pt idx="30">
                  <c:v>-3.2542999999999999E-3</c:v>
                </c:pt>
                <c:pt idx="31">
                  <c:v>1.5941999999999996E-3</c:v>
                </c:pt>
                <c:pt idx="32">
                  <c:v>1.7580999999999994E-3</c:v>
                </c:pt>
                <c:pt idx="33">
                  <c:v>1.7609000000000001E-3</c:v>
                </c:pt>
                <c:pt idx="34">
                  <c:v>1.7486000000000003E-3</c:v>
                </c:pt>
                <c:pt idx="35">
                  <c:v>1.6620000000000003E-3</c:v>
                </c:pt>
                <c:pt idx="36">
                  <c:v>1.6315000000000001E-3</c:v>
                </c:pt>
                <c:pt idx="37">
                  <c:v>1.6722999999999998E-3</c:v>
                </c:pt>
                <c:pt idx="38">
                  <c:v>1.7217000000000005E-3</c:v>
                </c:pt>
                <c:pt idx="39">
                  <c:v>8.4738000000000001E-3</c:v>
                </c:pt>
                <c:pt idx="40">
                  <c:v>8.123E-3</c:v>
                </c:pt>
                <c:pt idx="41">
                  <c:v>7.8045999999999983E-3</c:v>
                </c:pt>
                <c:pt idx="42">
                  <c:v>-4.0039999999999867E-4</c:v>
                </c:pt>
                <c:pt idx="43">
                  <c:v>4.4549999999999972E-4</c:v>
                </c:pt>
                <c:pt idx="44">
                  <c:v>1.7849000000000007E-3</c:v>
                </c:pt>
                <c:pt idx="45">
                  <c:v>1.6632999999999995E-3</c:v>
                </c:pt>
                <c:pt idx="46">
                  <c:v>1.6646999999999999E-3</c:v>
                </c:pt>
                <c:pt idx="47">
                  <c:v>1.6137999999999994E-3</c:v>
                </c:pt>
                <c:pt idx="48">
                  <c:v>1.5303000000000001E-3</c:v>
                </c:pt>
                <c:pt idx="49">
                  <c:v>1.4841999999999998E-3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F7-4C64-8651-9EC8B533589C}"/>
            </c:ext>
          </c:extLst>
        </c:ser>
        <c:ser>
          <c:idx val="4"/>
          <c:order val="1"/>
          <c:tx>
            <c:v>PU 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Sheet3!$A$1:$A$50</c:f>
              <c:numCache>
                <c:formatCode>General</c:formatCode>
                <c:ptCount val="5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</c:numCache>
            </c:numRef>
          </c:xVal>
          <c:yVal>
            <c:numRef>
              <c:f>Sheet3!$F$1:$F$50</c:f>
              <c:numCache>
                <c:formatCode>General</c:formatCode>
                <c:ptCount val="50"/>
                <c:pt idx="0">
                  <c:v>-3.7093000000000004E-3</c:v>
                </c:pt>
                <c:pt idx="1">
                  <c:v>-3.8003999999999998E-3</c:v>
                </c:pt>
                <c:pt idx="2">
                  <c:v>-3.7891000000000001E-3</c:v>
                </c:pt>
                <c:pt idx="3">
                  <c:v>-3.8497000000000002E-3</c:v>
                </c:pt>
                <c:pt idx="4">
                  <c:v>-3.7521999999999998E-3</c:v>
                </c:pt>
                <c:pt idx="5">
                  <c:v>-4.6861999999999997E-3</c:v>
                </c:pt>
                <c:pt idx="6">
                  <c:v>-9.6219999999999986E-4</c:v>
                </c:pt>
                <c:pt idx="7">
                  <c:v>-8.5950000000000002E-4</c:v>
                </c:pt>
                <c:pt idx="8">
                  <c:v>-2.0394000000000002E-3</c:v>
                </c:pt>
                <c:pt idx="9">
                  <c:v>-3.8186999999999995E-3</c:v>
                </c:pt>
                <c:pt idx="10">
                  <c:v>-3.9021999999999998E-3</c:v>
                </c:pt>
                <c:pt idx="11">
                  <c:v>-3.8586000000000002E-3</c:v>
                </c:pt>
                <c:pt idx="12">
                  <c:v>-3.8062E-3</c:v>
                </c:pt>
                <c:pt idx="13">
                  <c:v>-3.7781999999999998E-3</c:v>
                </c:pt>
                <c:pt idx="14">
                  <c:v>-3.7885000000000002E-3</c:v>
                </c:pt>
                <c:pt idx="15">
                  <c:v>-3.7946E-3</c:v>
                </c:pt>
                <c:pt idx="16">
                  <c:v>-3.8335000000000001E-3</c:v>
                </c:pt>
                <c:pt idx="17">
                  <c:v>-3.7651E-3</c:v>
                </c:pt>
                <c:pt idx="18">
                  <c:v>-4.6399000000000006E-3</c:v>
                </c:pt>
                <c:pt idx="19">
                  <c:v>-1.0096000000000003E-3</c:v>
                </c:pt>
                <c:pt idx="20">
                  <c:v>-9.3019999999999995E-4</c:v>
                </c:pt>
                <c:pt idx="21">
                  <c:v>-1.9698999999999997E-3</c:v>
                </c:pt>
                <c:pt idx="22">
                  <c:v>-3.7881E-3</c:v>
                </c:pt>
                <c:pt idx="23">
                  <c:v>-3.8067000000000001E-3</c:v>
                </c:pt>
                <c:pt idx="24">
                  <c:v>-3.8535999999999996E-3</c:v>
                </c:pt>
                <c:pt idx="25">
                  <c:v>-3.8609E-3</c:v>
                </c:pt>
                <c:pt idx="26">
                  <c:v>-3.8660000000000001E-3</c:v>
                </c:pt>
                <c:pt idx="27">
                  <c:v>-3.8180000000000002E-3</c:v>
                </c:pt>
                <c:pt idx="28">
                  <c:v>-3.8139000000000003E-3</c:v>
                </c:pt>
                <c:pt idx="29">
                  <c:v>-3.7590999999999996E-3</c:v>
                </c:pt>
                <c:pt idx="30">
                  <c:v>-3.9015999999999999E-3</c:v>
                </c:pt>
                <c:pt idx="31">
                  <c:v>-4.7922999999999993E-3</c:v>
                </c:pt>
                <c:pt idx="32">
                  <c:v>-1.1043999999999993E-3</c:v>
                </c:pt>
                <c:pt idx="33">
                  <c:v>-1.0115000000000002E-3</c:v>
                </c:pt>
                <c:pt idx="34">
                  <c:v>-2.0723999999999998E-3</c:v>
                </c:pt>
                <c:pt idx="35">
                  <c:v>-3.8877E-3</c:v>
                </c:pt>
                <c:pt idx="36">
                  <c:v>-3.8849000000000002E-3</c:v>
                </c:pt>
                <c:pt idx="37">
                  <c:v>-3.9302999999999994E-3</c:v>
                </c:pt>
                <c:pt idx="38">
                  <c:v>-3.9296000000000001E-3</c:v>
                </c:pt>
                <c:pt idx="39">
                  <c:v>-3.8777E-3</c:v>
                </c:pt>
                <c:pt idx="40">
                  <c:v>-3.8270999999999999E-3</c:v>
                </c:pt>
                <c:pt idx="41">
                  <c:v>-3.9305E-3</c:v>
                </c:pt>
                <c:pt idx="42">
                  <c:v>-3.9854000000000001E-3</c:v>
                </c:pt>
                <c:pt idx="43">
                  <c:v>-5.9451999999999994E-3</c:v>
                </c:pt>
                <c:pt idx="44">
                  <c:v>1.7319000000000006E-3</c:v>
                </c:pt>
                <c:pt idx="45">
                  <c:v>2.1750000000000007E-3</c:v>
                </c:pt>
                <c:pt idx="46">
                  <c:v>5.8639999999999994E-4</c:v>
                </c:pt>
                <c:pt idx="47">
                  <c:v>-3.7304E-3</c:v>
                </c:pt>
                <c:pt idx="48">
                  <c:v>-4.0098E-3</c:v>
                </c:pt>
                <c:pt idx="49">
                  <c:v>-4.1371999999999997E-3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F7-4C64-8651-9EC8B5335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87535"/>
        <c:axId val="1606856176"/>
      </c:scatterChart>
      <c:valAx>
        <c:axId val="17408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856176"/>
        <c:crosses val="autoZero"/>
        <c:crossBetween val="midCat"/>
      </c:valAx>
      <c:valAx>
        <c:axId val="160685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7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300 turns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'2019-10-21b PU vol dec'!$A$15000:$A$15300</c:f>
              <c:numCache>
                <c:formatCode>General</c:formatCode>
                <c:ptCount val="301"/>
                <c:pt idx="0">
                  <c:v>7.4995000000000001E-3</c:v>
                </c:pt>
                <c:pt idx="1">
                  <c:v>7.4999999999999997E-3</c:v>
                </c:pt>
                <c:pt idx="2">
                  <c:v>7.5005000000000002E-3</c:v>
                </c:pt>
                <c:pt idx="3">
                  <c:v>7.5009999999999999E-3</c:v>
                </c:pt>
                <c:pt idx="4">
                  <c:v>7.5015000000000004E-3</c:v>
                </c:pt>
                <c:pt idx="5">
                  <c:v>7.502E-3</c:v>
                </c:pt>
                <c:pt idx="6">
                  <c:v>7.5024999999999996E-3</c:v>
                </c:pt>
                <c:pt idx="7">
                  <c:v>7.5030000000000001E-3</c:v>
                </c:pt>
                <c:pt idx="8">
                  <c:v>7.5034999999999998E-3</c:v>
                </c:pt>
                <c:pt idx="9">
                  <c:v>7.5040000000000003E-3</c:v>
                </c:pt>
                <c:pt idx="10">
                  <c:v>7.5044999999999999E-3</c:v>
                </c:pt>
                <c:pt idx="11">
                  <c:v>7.5050000000000004E-3</c:v>
                </c:pt>
                <c:pt idx="12">
                  <c:v>7.5055E-3</c:v>
                </c:pt>
                <c:pt idx="13">
                  <c:v>7.5059999999999997E-3</c:v>
                </c:pt>
                <c:pt idx="14">
                  <c:v>7.5065000000000002E-3</c:v>
                </c:pt>
                <c:pt idx="15">
                  <c:v>7.5069999999999998E-3</c:v>
                </c:pt>
                <c:pt idx="16">
                  <c:v>7.5075000000000003E-3</c:v>
                </c:pt>
                <c:pt idx="17">
                  <c:v>7.5079999999999999E-3</c:v>
                </c:pt>
                <c:pt idx="18">
                  <c:v>7.5085000000000004E-3</c:v>
                </c:pt>
                <c:pt idx="19">
                  <c:v>7.509E-3</c:v>
                </c:pt>
                <c:pt idx="20">
                  <c:v>7.5094999999999997E-3</c:v>
                </c:pt>
                <c:pt idx="21">
                  <c:v>7.5100000000000002E-3</c:v>
                </c:pt>
                <c:pt idx="22">
                  <c:v>7.5104999999999998E-3</c:v>
                </c:pt>
                <c:pt idx="23">
                  <c:v>7.5110000000000003E-3</c:v>
                </c:pt>
                <c:pt idx="24">
                  <c:v>7.5114999999999999E-3</c:v>
                </c:pt>
                <c:pt idx="25">
                  <c:v>7.5119999999999996E-3</c:v>
                </c:pt>
                <c:pt idx="26">
                  <c:v>7.5125000000000001E-3</c:v>
                </c:pt>
                <c:pt idx="27">
                  <c:v>7.5129999999999997E-3</c:v>
                </c:pt>
                <c:pt idx="28">
                  <c:v>7.5135000000000002E-3</c:v>
                </c:pt>
                <c:pt idx="29">
                  <c:v>7.5139999999999998E-3</c:v>
                </c:pt>
                <c:pt idx="30">
                  <c:v>7.5145000000000003E-3</c:v>
                </c:pt>
                <c:pt idx="31">
                  <c:v>7.515E-3</c:v>
                </c:pt>
                <c:pt idx="32">
                  <c:v>7.5154999999999996E-3</c:v>
                </c:pt>
                <c:pt idx="33">
                  <c:v>7.5160000000000001E-3</c:v>
                </c:pt>
                <c:pt idx="34">
                  <c:v>7.5164999999999997E-3</c:v>
                </c:pt>
                <c:pt idx="35">
                  <c:v>7.5170000000000002E-3</c:v>
                </c:pt>
                <c:pt idx="36">
                  <c:v>7.5174999999999999E-3</c:v>
                </c:pt>
                <c:pt idx="37">
                  <c:v>7.5180000000000004E-3</c:v>
                </c:pt>
                <c:pt idx="38">
                  <c:v>7.5185E-3</c:v>
                </c:pt>
                <c:pt idx="39">
                  <c:v>7.5189999999999996E-3</c:v>
                </c:pt>
                <c:pt idx="40">
                  <c:v>7.5195000000000001E-3</c:v>
                </c:pt>
                <c:pt idx="41">
                  <c:v>7.5199999999999998E-3</c:v>
                </c:pt>
                <c:pt idx="42">
                  <c:v>7.5205000000000003E-3</c:v>
                </c:pt>
                <c:pt idx="43">
                  <c:v>7.5209999999999999E-3</c:v>
                </c:pt>
                <c:pt idx="44">
                  <c:v>7.5215000000000004E-3</c:v>
                </c:pt>
                <c:pt idx="45">
                  <c:v>7.522E-3</c:v>
                </c:pt>
                <c:pt idx="46">
                  <c:v>7.5224999999999997E-3</c:v>
                </c:pt>
                <c:pt idx="47">
                  <c:v>7.5230000000000002E-3</c:v>
                </c:pt>
                <c:pt idx="48">
                  <c:v>7.5234999999999998E-3</c:v>
                </c:pt>
                <c:pt idx="49">
                  <c:v>7.5240000000000003E-3</c:v>
                </c:pt>
                <c:pt idx="50">
                  <c:v>7.5244999999999999E-3</c:v>
                </c:pt>
                <c:pt idx="51">
                  <c:v>7.5249999999999996E-3</c:v>
                </c:pt>
                <c:pt idx="52">
                  <c:v>7.5255000000000001E-3</c:v>
                </c:pt>
                <c:pt idx="53">
                  <c:v>7.5259999999999997E-3</c:v>
                </c:pt>
                <c:pt idx="54">
                  <c:v>7.5265000000000002E-3</c:v>
                </c:pt>
                <c:pt idx="55">
                  <c:v>7.5269999999999998E-3</c:v>
                </c:pt>
                <c:pt idx="56">
                  <c:v>7.5275000000000003E-3</c:v>
                </c:pt>
                <c:pt idx="57">
                  <c:v>7.528E-3</c:v>
                </c:pt>
                <c:pt idx="58">
                  <c:v>7.5284999999999996E-3</c:v>
                </c:pt>
                <c:pt idx="59">
                  <c:v>7.5290000000000001E-3</c:v>
                </c:pt>
                <c:pt idx="60">
                  <c:v>7.5294999999999997E-3</c:v>
                </c:pt>
                <c:pt idx="61">
                  <c:v>7.5300000000000002E-3</c:v>
                </c:pt>
                <c:pt idx="62">
                  <c:v>7.5304999999999999E-3</c:v>
                </c:pt>
                <c:pt idx="63">
                  <c:v>7.5310000000000004E-3</c:v>
                </c:pt>
                <c:pt idx="64">
                  <c:v>7.5315E-3</c:v>
                </c:pt>
                <c:pt idx="65">
                  <c:v>7.5319999999999996E-3</c:v>
                </c:pt>
                <c:pt idx="66">
                  <c:v>7.5325000000000001E-3</c:v>
                </c:pt>
                <c:pt idx="67">
                  <c:v>7.5329999999999998E-3</c:v>
                </c:pt>
                <c:pt idx="68">
                  <c:v>7.5335000000000003E-3</c:v>
                </c:pt>
                <c:pt idx="69">
                  <c:v>7.5339999999999999E-3</c:v>
                </c:pt>
                <c:pt idx="70">
                  <c:v>7.5345000000000004E-3</c:v>
                </c:pt>
                <c:pt idx="71">
                  <c:v>7.535E-3</c:v>
                </c:pt>
                <c:pt idx="72">
                  <c:v>7.5354999999999997E-3</c:v>
                </c:pt>
                <c:pt idx="73">
                  <c:v>7.5360000000000002E-3</c:v>
                </c:pt>
                <c:pt idx="74">
                  <c:v>7.5364999999999998E-3</c:v>
                </c:pt>
                <c:pt idx="75">
                  <c:v>7.5370000000000003E-3</c:v>
                </c:pt>
                <c:pt idx="76">
                  <c:v>7.5374999999999999E-3</c:v>
                </c:pt>
                <c:pt idx="77">
                  <c:v>7.5380000000000004E-3</c:v>
                </c:pt>
                <c:pt idx="78">
                  <c:v>7.5385000000000001E-3</c:v>
                </c:pt>
                <c:pt idx="79">
                  <c:v>7.5389999999999997E-3</c:v>
                </c:pt>
                <c:pt idx="80">
                  <c:v>7.5395000000000002E-3</c:v>
                </c:pt>
                <c:pt idx="81">
                  <c:v>7.5399999999999998E-3</c:v>
                </c:pt>
                <c:pt idx="82">
                  <c:v>7.5405000000000003E-3</c:v>
                </c:pt>
                <c:pt idx="83">
                  <c:v>7.541E-3</c:v>
                </c:pt>
                <c:pt idx="84">
                  <c:v>7.5414999999999996E-3</c:v>
                </c:pt>
                <c:pt idx="85">
                  <c:v>7.5420000000000001E-3</c:v>
                </c:pt>
                <c:pt idx="86">
                  <c:v>7.5424999999999997E-3</c:v>
                </c:pt>
                <c:pt idx="87">
                  <c:v>7.5430000000000002E-3</c:v>
                </c:pt>
                <c:pt idx="88">
                  <c:v>7.5434999999999999E-3</c:v>
                </c:pt>
                <c:pt idx="89">
                  <c:v>7.5440000000000004E-3</c:v>
                </c:pt>
                <c:pt idx="90">
                  <c:v>7.5445E-3</c:v>
                </c:pt>
                <c:pt idx="91">
                  <c:v>7.5449999999999996E-3</c:v>
                </c:pt>
                <c:pt idx="92">
                  <c:v>7.5455000000000001E-3</c:v>
                </c:pt>
                <c:pt idx="93">
                  <c:v>7.5459999999999998E-3</c:v>
                </c:pt>
                <c:pt idx="94">
                  <c:v>7.5465000000000003E-3</c:v>
                </c:pt>
                <c:pt idx="95">
                  <c:v>7.5469999999999999E-3</c:v>
                </c:pt>
                <c:pt idx="96">
                  <c:v>7.5475000000000004E-3</c:v>
                </c:pt>
                <c:pt idx="97">
                  <c:v>7.548E-3</c:v>
                </c:pt>
                <c:pt idx="98">
                  <c:v>7.5484999999999997E-3</c:v>
                </c:pt>
                <c:pt idx="99">
                  <c:v>7.5490000000000002E-3</c:v>
                </c:pt>
                <c:pt idx="100">
                  <c:v>7.5494999999999998E-3</c:v>
                </c:pt>
                <c:pt idx="101">
                  <c:v>7.5500000000000003E-3</c:v>
                </c:pt>
                <c:pt idx="102">
                  <c:v>7.5504999999999999E-3</c:v>
                </c:pt>
                <c:pt idx="103">
                  <c:v>7.5510000000000004E-3</c:v>
                </c:pt>
                <c:pt idx="104">
                  <c:v>7.5515000000000001E-3</c:v>
                </c:pt>
                <c:pt idx="105">
                  <c:v>7.5519999999999997E-3</c:v>
                </c:pt>
                <c:pt idx="106">
                  <c:v>7.5525000000000002E-3</c:v>
                </c:pt>
                <c:pt idx="107">
                  <c:v>7.5529999999999998E-3</c:v>
                </c:pt>
                <c:pt idx="108">
                  <c:v>7.5535000000000003E-3</c:v>
                </c:pt>
                <c:pt idx="109">
                  <c:v>7.554E-3</c:v>
                </c:pt>
                <c:pt idx="110">
                  <c:v>7.5544999999999996E-3</c:v>
                </c:pt>
                <c:pt idx="111">
                  <c:v>7.5550000000000001E-3</c:v>
                </c:pt>
                <c:pt idx="112">
                  <c:v>7.5554999999999997E-3</c:v>
                </c:pt>
                <c:pt idx="113">
                  <c:v>7.5560000000000002E-3</c:v>
                </c:pt>
                <c:pt idx="114">
                  <c:v>7.5564999999999998E-3</c:v>
                </c:pt>
                <c:pt idx="115">
                  <c:v>7.5570000000000003E-3</c:v>
                </c:pt>
                <c:pt idx="116">
                  <c:v>7.5575E-3</c:v>
                </c:pt>
                <c:pt idx="117">
                  <c:v>7.5579999999999996E-3</c:v>
                </c:pt>
                <c:pt idx="118">
                  <c:v>7.5585000000000001E-3</c:v>
                </c:pt>
                <c:pt idx="119">
                  <c:v>7.5589999999999997E-3</c:v>
                </c:pt>
                <c:pt idx="120">
                  <c:v>7.5595000000000002E-3</c:v>
                </c:pt>
                <c:pt idx="121">
                  <c:v>7.5599999999999999E-3</c:v>
                </c:pt>
                <c:pt idx="122">
                  <c:v>7.5605000000000004E-3</c:v>
                </c:pt>
                <c:pt idx="123">
                  <c:v>7.561E-3</c:v>
                </c:pt>
                <c:pt idx="124">
                  <c:v>7.5614999999999996E-3</c:v>
                </c:pt>
                <c:pt idx="125">
                  <c:v>7.5620000000000001E-3</c:v>
                </c:pt>
                <c:pt idx="126">
                  <c:v>7.5624999999999998E-3</c:v>
                </c:pt>
                <c:pt idx="127">
                  <c:v>7.5630000000000003E-3</c:v>
                </c:pt>
                <c:pt idx="128">
                  <c:v>7.5634999999999999E-3</c:v>
                </c:pt>
                <c:pt idx="129">
                  <c:v>7.5640000000000004E-3</c:v>
                </c:pt>
                <c:pt idx="130">
                  <c:v>7.5645E-3</c:v>
                </c:pt>
                <c:pt idx="131">
                  <c:v>7.5649999999999997E-3</c:v>
                </c:pt>
                <c:pt idx="132">
                  <c:v>7.5655000000000002E-3</c:v>
                </c:pt>
                <c:pt idx="133">
                  <c:v>7.5659999999999998E-3</c:v>
                </c:pt>
                <c:pt idx="134">
                  <c:v>7.5665000000000003E-3</c:v>
                </c:pt>
                <c:pt idx="135">
                  <c:v>7.5669999999999999E-3</c:v>
                </c:pt>
                <c:pt idx="136">
                  <c:v>7.5674999999999996E-3</c:v>
                </c:pt>
                <c:pt idx="137">
                  <c:v>7.5680000000000001E-3</c:v>
                </c:pt>
                <c:pt idx="138">
                  <c:v>7.5684999999999997E-3</c:v>
                </c:pt>
                <c:pt idx="139">
                  <c:v>7.5690000000000002E-3</c:v>
                </c:pt>
                <c:pt idx="140">
                  <c:v>7.5694999999999998E-3</c:v>
                </c:pt>
                <c:pt idx="141">
                  <c:v>7.5700000000000003E-3</c:v>
                </c:pt>
                <c:pt idx="142">
                  <c:v>7.5705E-3</c:v>
                </c:pt>
                <c:pt idx="143">
                  <c:v>7.5709999999999996E-3</c:v>
                </c:pt>
                <c:pt idx="144">
                  <c:v>7.5715000000000001E-3</c:v>
                </c:pt>
                <c:pt idx="145">
                  <c:v>7.5719999999999997E-3</c:v>
                </c:pt>
                <c:pt idx="146">
                  <c:v>7.5725000000000002E-3</c:v>
                </c:pt>
                <c:pt idx="147">
                  <c:v>7.5729999999999999E-3</c:v>
                </c:pt>
                <c:pt idx="148">
                  <c:v>7.5735000000000004E-3</c:v>
                </c:pt>
                <c:pt idx="149">
                  <c:v>7.574E-3</c:v>
                </c:pt>
                <c:pt idx="150">
                  <c:v>7.5744999999999996E-3</c:v>
                </c:pt>
                <c:pt idx="151">
                  <c:v>7.5750000000000001E-3</c:v>
                </c:pt>
                <c:pt idx="152">
                  <c:v>7.5754999999999998E-3</c:v>
                </c:pt>
                <c:pt idx="153">
                  <c:v>7.5760000000000003E-3</c:v>
                </c:pt>
                <c:pt idx="154">
                  <c:v>7.5764999999999999E-3</c:v>
                </c:pt>
                <c:pt idx="155">
                  <c:v>7.5770000000000004E-3</c:v>
                </c:pt>
                <c:pt idx="156">
                  <c:v>7.5775E-3</c:v>
                </c:pt>
                <c:pt idx="157">
                  <c:v>7.5779999999999997E-3</c:v>
                </c:pt>
                <c:pt idx="158">
                  <c:v>7.5785000000000002E-3</c:v>
                </c:pt>
                <c:pt idx="159">
                  <c:v>7.5789999999999998E-3</c:v>
                </c:pt>
                <c:pt idx="160">
                  <c:v>7.5795000000000003E-3</c:v>
                </c:pt>
                <c:pt idx="161">
                  <c:v>7.5799999999999999E-3</c:v>
                </c:pt>
                <c:pt idx="162">
                  <c:v>7.5805000000000004E-3</c:v>
                </c:pt>
                <c:pt idx="163">
                  <c:v>7.5810000000000001E-3</c:v>
                </c:pt>
                <c:pt idx="164">
                  <c:v>7.5814999999999997E-3</c:v>
                </c:pt>
                <c:pt idx="165">
                  <c:v>7.5820000000000002E-3</c:v>
                </c:pt>
                <c:pt idx="166">
                  <c:v>7.5824999999999998E-3</c:v>
                </c:pt>
                <c:pt idx="167">
                  <c:v>7.5830000000000003E-3</c:v>
                </c:pt>
                <c:pt idx="168">
                  <c:v>7.5835E-3</c:v>
                </c:pt>
                <c:pt idx="169">
                  <c:v>7.5839999999999996E-3</c:v>
                </c:pt>
                <c:pt idx="170">
                  <c:v>7.5845000000000001E-3</c:v>
                </c:pt>
                <c:pt idx="171">
                  <c:v>7.5849999999999997E-3</c:v>
                </c:pt>
                <c:pt idx="172">
                  <c:v>7.5855000000000002E-3</c:v>
                </c:pt>
                <c:pt idx="173">
                  <c:v>7.5859999999999999E-3</c:v>
                </c:pt>
                <c:pt idx="174">
                  <c:v>7.5865000000000004E-3</c:v>
                </c:pt>
                <c:pt idx="175">
                  <c:v>7.587E-3</c:v>
                </c:pt>
                <c:pt idx="176">
                  <c:v>7.5874999999999996E-3</c:v>
                </c:pt>
                <c:pt idx="177">
                  <c:v>7.5880000000000001E-3</c:v>
                </c:pt>
                <c:pt idx="178">
                  <c:v>7.5884999999999998E-3</c:v>
                </c:pt>
                <c:pt idx="179">
                  <c:v>7.5890000000000003E-3</c:v>
                </c:pt>
                <c:pt idx="180">
                  <c:v>7.5894999999999999E-3</c:v>
                </c:pt>
                <c:pt idx="181">
                  <c:v>7.5900000000000004E-3</c:v>
                </c:pt>
                <c:pt idx="182">
                  <c:v>7.5905E-3</c:v>
                </c:pt>
                <c:pt idx="183">
                  <c:v>7.5909999999999997E-3</c:v>
                </c:pt>
                <c:pt idx="184">
                  <c:v>7.5915000000000002E-3</c:v>
                </c:pt>
                <c:pt idx="185">
                  <c:v>7.5919999999999998E-3</c:v>
                </c:pt>
                <c:pt idx="186">
                  <c:v>7.5925000000000003E-3</c:v>
                </c:pt>
                <c:pt idx="187">
                  <c:v>7.5929999999999999E-3</c:v>
                </c:pt>
                <c:pt idx="188">
                  <c:v>7.5935000000000004E-3</c:v>
                </c:pt>
                <c:pt idx="189">
                  <c:v>7.5940000000000001E-3</c:v>
                </c:pt>
                <c:pt idx="190">
                  <c:v>7.5944999999999997E-3</c:v>
                </c:pt>
                <c:pt idx="191">
                  <c:v>7.5950000000000002E-3</c:v>
                </c:pt>
                <c:pt idx="192">
                  <c:v>7.5954999999999998E-3</c:v>
                </c:pt>
                <c:pt idx="193">
                  <c:v>7.5960000000000003E-3</c:v>
                </c:pt>
                <c:pt idx="194">
                  <c:v>7.5965E-3</c:v>
                </c:pt>
                <c:pt idx="195">
                  <c:v>7.5969999999999996E-3</c:v>
                </c:pt>
                <c:pt idx="196">
                  <c:v>7.5975000000000001E-3</c:v>
                </c:pt>
                <c:pt idx="197">
                  <c:v>7.5979999999999997E-3</c:v>
                </c:pt>
                <c:pt idx="198">
                  <c:v>7.5985000000000002E-3</c:v>
                </c:pt>
                <c:pt idx="199">
                  <c:v>7.5989999999999999E-3</c:v>
                </c:pt>
                <c:pt idx="200">
                  <c:v>7.5995000000000004E-3</c:v>
                </c:pt>
                <c:pt idx="201">
                  <c:v>7.6E-3</c:v>
                </c:pt>
                <c:pt idx="202">
                  <c:v>7.6004999999999996E-3</c:v>
                </c:pt>
                <c:pt idx="203">
                  <c:v>7.6010000000000001E-3</c:v>
                </c:pt>
                <c:pt idx="204">
                  <c:v>7.6014999999999998E-3</c:v>
                </c:pt>
                <c:pt idx="205">
                  <c:v>7.6020000000000003E-3</c:v>
                </c:pt>
                <c:pt idx="206">
                  <c:v>7.6024999999999999E-3</c:v>
                </c:pt>
                <c:pt idx="207">
                  <c:v>7.6030000000000004E-3</c:v>
                </c:pt>
                <c:pt idx="208">
                  <c:v>7.6035E-3</c:v>
                </c:pt>
                <c:pt idx="209">
                  <c:v>7.6039999999999996E-3</c:v>
                </c:pt>
                <c:pt idx="210">
                  <c:v>7.6045000000000001E-3</c:v>
                </c:pt>
                <c:pt idx="211">
                  <c:v>7.6049999999999998E-3</c:v>
                </c:pt>
                <c:pt idx="212">
                  <c:v>7.6055000000000003E-3</c:v>
                </c:pt>
                <c:pt idx="213">
                  <c:v>7.6059999999999999E-3</c:v>
                </c:pt>
                <c:pt idx="214">
                  <c:v>7.6065000000000004E-3</c:v>
                </c:pt>
                <c:pt idx="215">
                  <c:v>7.607E-3</c:v>
                </c:pt>
                <c:pt idx="216">
                  <c:v>7.6074999999999997E-3</c:v>
                </c:pt>
                <c:pt idx="217">
                  <c:v>7.6080000000000002E-3</c:v>
                </c:pt>
                <c:pt idx="218">
                  <c:v>7.6084999999999998E-3</c:v>
                </c:pt>
                <c:pt idx="219">
                  <c:v>7.6090000000000003E-3</c:v>
                </c:pt>
                <c:pt idx="220">
                  <c:v>7.6094999999999999E-3</c:v>
                </c:pt>
                <c:pt idx="221">
                  <c:v>7.6099999999999996E-3</c:v>
                </c:pt>
                <c:pt idx="222">
                  <c:v>7.6105000000000001E-3</c:v>
                </c:pt>
                <c:pt idx="223">
                  <c:v>7.6109999999999997E-3</c:v>
                </c:pt>
                <c:pt idx="224">
                  <c:v>7.6115000000000002E-3</c:v>
                </c:pt>
                <c:pt idx="225">
                  <c:v>7.6119999999999998E-3</c:v>
                </c:pt>
                <c:pt idx="226">
                  <c:v>7.6125000000000003E-3</c:v>
                </c:pt>
                <c:pt idx="227">
                  <c:v>7.613E-3</c:v>
                </c:pt>
                <c:pt idx="228">
                  <c:v>7.6134999999999996E-3</c:v>
                </c:pt>
                <c:pt idx="229">
                  <c:v>7.6140000000000001E-3</c:v>
                </c:pt>
                <c:pt idx="230">
                  <c:v>7.6144999999999997E-3</c:v>
                </c:pt>
                <c:pt idx="231">
                  <c:v>7.6150000000000002E-3</c:v>
                </c:pt>
                <c:pt idx="232">
                  <c:v>7.6154999999999999E-3</c:v>
                </c:pt>
                <c:pt idx="233">
                  <c:v>7.6160000000000004E-3</c:v>
                </c:pt>
                <c:pt idx="234">
                  <c:v>7.6165E-3</c:v>
                </c:pt>
                <c:pt idx="235">
                  <c:v>7.6169999999999996E-3</c:v>
                </c:pt>
                <c:pt idx="236">
                  <c:v>7.6175000000000001E-3</c:v>
                </c:pt>
                <c:pt idx="237">
                  <c:v>7.6179999999999998E-3</c:v>
                </c:pt>
                <c:pt idx="238">
                  <c:v>7.6185000000000003E-3</c:v>
                </c:pt>
                <c:pt idx="239">
                  <c:v>7.6189999999999999E-3</c:v>
                </c:pt>
                <c:pt idx="240">
                  <c:v>7.6195000000000004E-3</c:v>
                </c:pt>
                <c:pt idx="241">
                  <c:v>7.62E-3</c:v>
                </c:pt>
                <c:pt idx="242">
                  <c:v>7.6204999999999997E-3</c:v>
                </c:pt>
                <c:pt idx="243">
                  <c:v>7.6210000000000002E-3</c:v>
                </c:pt>
                <c:pt idx="244">
                  <c:v>7.6214999999999998E-3</c:v>
                </c:pt>
                <c:pt idx="245">
                  <c:v>7.6220000000000003E-3</c:v>
                </c:pt>
                <c:pt idx="246">
                  <c:v>7.6224999999999999E-3</c:v>
                </c:pt>
                <c:pt idx="247">
                  <c:v>7.6229999999999996E-3</c:v>
                </c:pt>
                <c:pt idx="248">
                  <c:v>7.6235000000000001E-3</c:v>
                </c:pt>
                <c:pt idx="249">
                  <c:v>7.6239999999999997E-3</c:v>
                </c:pt>
                <c:pt idx="250">
                  <c:v>7.6245000000000002E-3</c:v>
                </c:pt>
                <c:pt idx="251">
                  <c:v>7.6249999999999998E-3</c:v>
                </c:pt>
                <c:pt idx="252">
                  <c:v>7.6255000000000003E-3</c:v>
                </c:pt>
                <c:pt idx="253">
                  <c:v>7.626E-3</c:v>
                </c:pt>
                <c:pt idx="254">
                  <c:v>7.6264999999999996E-3</c:v>
                </c:pt>
                <c:pt idx="255">
                  <c:v>7.6270000000000001E-3</c:v>
                </c:pt>
                <c:pt idx="256">
                  <c:v>7.6274999999999997E-3</c:v>
                </c:pt>
                <c:pt idx="257">
                  <c:v>7.6280000000000002E-3</c:v>
                </c:pt>
                <c:pt idx="258">
                  <c:v>7.6284999999999999E-3</c:v>
                </c:pt>
                <c:pt idx="259">
                  <c:v>7.6290000000000004E-3</c:v>
                </c:pt>
                <c:pt idx="260">
                  <c:v>7.6295E-3</c:v>
                </c:pt>
                <c:pt idx="261">
                  <c:v>7.6299999999999996E-3</c:v>
                </c:pt>
                <c:pt idx="262">
                  <c:v>7.6305000000000001E-3</c:v>
                </c:pt>
                <c:pt idx="263">
                  <c:v>7.6309999999999998E-3</c:v>
                </c:pt>
                <c:pt idx="264">
                  <c:v>7.6315000000000003E-3</c:v>
                </c:pt>
                <c:pt idx="265">
                  <c:v>7.6319999999999999E-3</c:v>
                </c:pt>
                <c:pt idx="266">
                  <c:v>7.6325000000000004E-3</c:v>
                </c:pt>
                <c:pt idx="267">
                  <c:v>7.633E-3</c:v>
                </c:pt>
                <c:pt idx="268">
                  <c:v>7.6334999999999997E-3</c:v>
                </c:pt>
                <c:pt idx="269">
                  <c:v>7.6340000000000002E-3</c:v>
                </c:pt>
                <c:pt idx="270">
                  <c:v>7.6344999999999998E-3</c:v>
                </c:pt>
                <c:pt idx="271">
                  <c:v>7.6350000000000003E-3</c:v>
                </c:pt>
                <c:pt idx="272">
                  <c:v>7.6354999999999999E-3</c:v>
                </c:pt>
                <c:pt idx="273">
                  <c:v>7.6360000000000004E-3</c:v>
                </c:pt>
                <c:pt idx="274">
                  <c:v>7.6365000000000001E-3</c:v>
                </c:pt>
                <c:pt idx="275">
                  <c:v>7.6369999999999997E-3</c:v>
                </c:pt>
                <c:pt idx="276">
                  <c:v>7.6375000000000002E-3</c:v>
                </c:pt>
                <c:pt idx="277">
                  <c:v>7.6379999999999998E-3</c:v>
                </c:pt>
                <c:pt idx="278">
                  <c:v>7.6385000000000003E-3</c:v>
                </c:pt>
                <c:pt idx="279">
                  <c:v>7.639E-3</c:v>
                </c:pt>
                <c:pt idx="280">
                  <c:v>7.6394999999999996E-3</c:v>
                </c:pt>
                <c:pt idx="281">
                  <c:v>7.6400000000000001E-3</c:v>
                </c:pt>
                <c:pt idx="282">
                  <c:v>7.6404999999999997E-3</c:v>
                </c:pt>
                <c:pt idx="283">
                  <c:v>7.6410000000000002E-3</c:v>
                </c:pt>
                <c:pt idx="284">
                  <c:v>7.6414999999999999E-3</c:v>
                </c:pt>
                <c:pt idx="285">
                  <c:v>7.6420000000000004E-3</c:v>
                </c:pt>
                <c:pt idx="286">
                  <c:v>7.6425E-3</c:v>
                </c:pt>
                <c:pt idx="287">
                  <c:v>7.6429999999999996E-3</c:v>
                </c:pt>
                <c:pt idx="288">
                  <c:v>7.6435000000000001E-3</c:v>
                </c:pt>
                <c:pt idx="289">
                  <c:v>7.6439999999999998E-3</c:v>
                </c:pt>
                <c:pt idx="290">
                  <c:v>7.6445000000000003E-3</c:v>
                </c:pt>
                <c:pt idx="291">
                  <c:v>7.6449999999999999E-3</c:v>
                </c:pt>
                <c:pt idx="292">
                  <c:v>7.6455000000000004E-3</c:v>
                </c:pt>
                <c:pt idx="293">
                  <c:v>7.646E-3</c:v>
                </c:pt>
                <c:pt idx="294">
                  <c:v>7.6464999999999997E-3</c:v>
                </c:pt>
                <c:pt idx="295">
                  <c:v>7.6470000000000002E-3</c:v>
                </c:pt>
                <c:pt idx="296">
                  <c:v>7.6474999999999998E-3</c:v>
                </c:pt>
                <c:pt idx="297">
                  <c:v>7.6480000000000003E-3</c:v>
                </c:pt>
                <c:pt idx="298">
                  <c:v>7.6484999999999999E-3</c:v>
                </c:pt>
                <c:pt idx="299">
                  <c:v>7.6490000000000004E-3</c:v>
                </c:pt>
                <c:pt idx="300">
                  <c:v>7.6495E-3</c:v>
                </c:pt>
              </c:numCache>
            </c:numRef>
          </c:xVal>
          <c:yVal>
            <c:numRef>
              <c:f>'2019-10-21b PU vol dec'!$B$15000:$B$15300</c:f>
              <c:numCache>
                <c:formatCode>General</c:formatCode>
                <c:ptCount val="301"/>
                <c:pt idx="0">
                  <c:v>2.0387999999999999E-3</c:v>
                </c:pt>
                <c:pt idx="1">
                  <c:v>2.0319000000000001E-3</c:v>
                </c:pt>
                <c:pt idx="2">
                  <c:v>1.9583000000000001E-3</c:v>
                </c:pt>
                <c:pt idx="3">
                  <c:v>2.0493E-3</c:v>
                </c:pt>
                <c:pt idx="4">
                  <c:v>1.9886999999999999E-3</c:v>
                </c:pt>
                <c:pt idx="5">
                  <c:v>2.0144E-3</c:v>
                </c:pt>
                <c:pt idx="6">
                  <c:v>1.9700999999999998E-3</c:v>
                </c:pt>
                <c:pt idx="7">
                  <c:v>2.0032000000000001E-3</c:v>
                </c:pt>
                <c:pt idx="8">
                  <c:v>1.9661000000000001E-3</c:v>
                </c:pt>
                <c:pt idx="9">
                  <c:v>2.0230999999999999E-3</c:v>
                </c:pt>
                <c:pt idx="10">
                  <c:v>1.9973999999999999E-3</c:v>
                </c:pt>
                <c:pt idx="11">
                  <c:v>2.0474999999999998E-3</c:v>
                </c:pt>
                <c:pt idx="12">
                  <c:v>2.085E-3</c:v>
                </c:pt>
                <c:pt idx="13">
                  <c:v>2.0633000000000001E-3</c:v>
                </c:pt>
                <c:pt idx="14">
                  <c:v>2.2162000000000002E-3</c:v>
                </c:pt>
                <c:pt idx="15">
                  <c:v>2.2954E-3</c:v>
                </c:pt>
                <c:pt idx="16">
                  <c:v>2.4764000000000001E-3</c:v>
                </c:pt>
                <c:pt idx="17">
                  <c:v>2.6340000000000001E-3</c:v>
                </c:pt>
                <c:pt idx="18">
                  <c:v>2.8370000000000001E-3</c:v>
                </c:pt>
                <c:pt idx="19">
                  <c:v>3.1105999999999998E-3</c:v>
                </c:pt>
                <c:pt idx="20">
                  <c:v>3.4277999999999999E-3</c:v>
                </c:pt>
                <c:pt idx="21">
                  <c:v>3.7905E-3</c:v>
                </c:pt>
                <c:pt idx="22">
                  <c:v>4.0984000000000003E-3</c:v>
                </c:pt>
                <c:pt idx="23">
                  <c:v>4.5031999999999997E-3</c:v>
                </c:pt>
                <c:pt idx="24">
                  <c:v>4.8792000000000002E-3</c:v>
                </c:pt>
                <c:pt idx="25">
                  <c:v>4.9655999999999997E-3</c:v>
                </c:pt>
                <c:pt idx="26">
                  <c:v>4.9884999999999999E-3</c:v>
                </c:pt>
                <c:pt idx="27">
                  <c:v>4.9807999999999996E-3</c:v>
                </c:pt>
                <c:pt idx="28">
                  <c:v>4.9497999999999999E-3</c:v>
                </c:pt>
                <c:pt idx="29">
                  <c:v>4.9135999999999997E-3</c:v>
                </c:pt>
                <c:pt idx="30">
                  <c:v>4.9531999999999996E-3</c:v>
                </c:pt>
                <c:pt idx="31">
                  <c:v>4.9516999999999999E-3</c:v>
                </c:pt>
                <c:pt idx="32">
                  <c:v>4.9569999999999996E-3</c:v>
                </c:pt>
                <c:pt idx="33">
                  <c:v>4.9024999999999997E-3</c:v>
                </c:pt>
                <c:pt idx="34">
                  <c:v>4.9191E-3</c:v>
                </c:pt>
                <c:pt idx="35">
                  <c:v>4.9074000000000001E-3</c:v>
                </c:pt>
                <c:pt idx="36">
                  <c:v>4.895E-3</c:v>
                </c:pt>
                <c:pt idx="37">
                  <c:v>4.8471E-3</c:v>
                </c:pt>
                <c:pt idx="38">
                  <c:v>4.7860999999999997E-3</c:v>
                </c:pt>
                <c:pt idx="39">
                  <c:v>4.7074999999999999E-3</c:v>
                </c:pt>
                <c:pt idx="40">
                  <c:v>4.5963999999999996E-3</c:v>
                </c:pt>
                <c:pt idx="41">
                  <c:v>4.4391999999999999E-3</c:v>
                </c:pt>
                <c:pt idx="42">
                  <c:v>4.2253999999999998E-3</c:v>
                </c:pt>
                <c:pt idx="43">
                  <c:v>3.9307999999999999E-3</c:v>
                </c:pt>
                <c:pt idx="44">
                  <c:v>3.5963000000000002E-3</c:v>
                </c:pt>
                <c:pt idx="45">
                  <c:v>3.2780999999999999E-3</c:v>
                </c:pt>
                <c:pt idx="46">
                  <c:v>2.9204000000000001E-3</c:v>
                </c:pt>
                <c:pt idx="47">
                  <c:v>2.6437000000000001E-3</c:v>
                </c:pt>
                <c:pt idx="48">
                  <c:v>2.2931000000000002E-3</c:v>
                </c:pt>
                <c:pt idx="49">
                  <c:v>2.0921999999999998E-3</c:v>
                </c:pt>
                <c:pt idx="50">
                  <c:v>1.9702999999999999E-3</c:v>
                </c:pt>
                <c:pt idx="51">
                  <c:v>1.9177E-3</c:v>
                </c:pt>
                <c:pt idx="52">
                  <c:v>1.8910999999999999E-3</c:v>
                </c:pt>
                <c:pt idx="53">
                  <c:v>1.8131E-3</c:v>
                </c:pt>
                <c:pt idx="54">
                  <c:v>1.8645000000000001E-3</c:v>
                </c:pt>
                <c:pt idx="55">
                  <c:v>1.8435000000000001E-3</c:v>
                </c:pt>
                <c:pt idx="56">
                  <c:v>1.8552E-3</c:v>
                </c:pt>
                <c:pt idx="57">
                  <c:v>1.8427999999999999E-3</c:v>
                </c:pt>
                <c:pt idx="58">
                  <c:v>1.8653999999999999E-3</c:v>
                </c:pt>
                <c:pt idx="59">
                  <c:v>1.8345E-3</c:v>
                </c:pt>
                <c:pt idx="60">
                  <c:v>1.8534000000000001E-3</c:v>
                </c:pt>
                <c:pt idx="61">
                  <c:v>1.8638999999999999E-3</c:v>
                </c:pt>
                <c:pt idx="62">
                  <c:v>1.8898999999999999E-3</c:v>
                </c:pt>
                <c:pt idx="63">
                  <c:v>1.9059999999999999E-3</c:v>
                </c:pt>
                <c:pt idx="64">
                  <c:v>1.9521E-3</c:v>
                </c:pt>
                <c:pt idx="65">
                  <c:v>2.0452000000000001E-3</c:v>
                </c:pt>
                <c:pt idx="66">
                  <c:v>2.183E-3</c:v>
                </c:pt>
                <c:pt idx="67">
                  <c:v>2.3067999999999999E-3</c:v>
                </c:pt>
                <c:pt idx="68">
                  <c:v>2.4872000000000002E-3</c:v>
                </c:pt>
                <c:pt idx="69">
                  <c:v>2.6895999999999999E-3</c:v>
                </c:pt>
                <c:pt idx="70">
                  <c:v>2.9359E-3</c:v>
                </c:pt>
                <c:pt idx="71">
                  <c:v>3.2463000000000001E-3</c:v>
                </c:pt>
                <c:pt idx="72">
                  <c:v>3.6015999999999999E-3</c:v>
                </c:pt>
                <c:pt idx="73">
                  <c:v>3.9788999999999996E-3</c:v>
                </c:pt>
                <c:pt idx="74">
                  <c:v>4.3090999999999997E-3</c:v>
                </c:pt>
                <c:pt idx="75">
                  <c:v>4.7637000000000001E-3</c:v>
                </c:pt>
                <c:pt idx="76">
                  <c:v>4.9490999999999997E-3</c:v>
                </c:pt>
                <c:pt idx="77">
                  <c:v>4.9706999999999998E-3</c:v>
                </c:pt>
                <c:pt idx="78">
                  <c:v>4.9490999999999997E-3</c:v>
                </c:pt>
                <c:pt idx="79">
                  <c:v>4.9731999999999997E-3</c:v>
                </c:pt>
                <c:pt idx="80">
                  <c:v>4.8723000000000004E-3</c:v>
                </c:pt>
                <c:pt idx="81">
                  <c:v>4.9175E-3</c:v>
                </c:pt>
                <c:pt idx="82">
                  <c:v>4.8884000000000002E-3</c:v>
                </c:pt>
                <c:pt idx="83">
                  <c:v>4.9183999999999999E-3</c:v>
                </c:pt>
                <c:pt idx="84">
                  <c:v>4.8856000000000004E-3</c:v>
                </c:pt>
                <c:pt idx="85">
                  <c:v>4.8649000000000001E-3</c:v>
                </c:pt>
                <c:pt idx="86">
                  <c:v>4.8275000000000002E-3</c:v>
                </c:pt>
                <c:pt idx="87">
                  <c:v>4.8221999999999996E-3</c:v>
                </c:pt>
                <c:pt idx="88">
                  <c:v>4.8063999999999997E-3</c:v>
                </c:pt>
                <c:pt idx="89">
                  <c:v>4.7532E-3</c:v>
                </c:pt>
                <c:pt idx="90">
                  <c:v>4.6768000000000001E-3</c:v>
                </c:pt>
                <c:pt idx="91">
                  <c:v>4.5925999999999996E-3</c:v>
                </c:pt>
                <c:pt idx="92">
                  <c:v>4.4539999999999996E-3</c:v>
                </c:pt>
                <c:pt idx="93">
                  <c:v>4.2614999999999997E-3</c:v>
                </c:pt>
                <c:pt idx="94">
                  <c:v>3.9607000000000002E-3</c:v>
                </c:pt>
                <c:pt idx="95">
                  <c:v>3.6887000000000001E-3</c:v>
                </c:pt>
                <c:pt idx="96">
                  <c:v>3.2891000000000001E-3</c:v>
                </c:pt>
                <c:pt idx="97">
                  <c:v>2.9391E-3</c:v>
                </c:pt>
                <c:pt idx="98">
                  <c:v>2.6424E-3</c:v>
                </c:pt>
                <c:pt idx="99">
                  <c:v>2.3527000000000001E-3</c:v>
                </c:pt>
                <c:pt idx="100">
                  <c:v>2.1205999999999998E-3</c:v>
                </c:pt>
                <c:pt idx="101">
                  <c:v>1.9479E-3</c:v>
                </c:pt>
                <c:pt idx="102">
                  <c:v>1.8739E-3</c:v>
                </c:pt>
                <c:pt idx="103">
                  <c:v>1.8544E-3</c:v>
                </c:pt>
                <c:pt idx="104">
                  <c:v>1.9241E-3</c:v>
                </c:pt>
                <c:pt idx="105">
                  <c:v>1.8680999999999999E-3</c:v>
                </c:pt>
                <c:pt idx="106">
                  <c:v>1.8854E-3</c:v>
                </c:pt>
                <c:pt idx="107">
                  <c:v>1.8981E-3</c:v>
                </c:pt>
                <c:pt idx="108">
                  <c:v>1.8990000000000001E-3</c:v>
                </c:pt>
                <c:pt idx="109">
                  <c:v>1.9173E-3</c:v>
                </c:pt>
                <c:pt idx="110">
                  <c:v>1.9101999999999999E-3</c:v>
                </c:pt>
                <c:pt idx="111">
                  <c:v>1.8916E-3</c:v>
                </c:pt>
                <c:pt idx="112">
                  <c:v>1.9031E-3</c:v>
                </c:pt>
                <c:pt idx="113">
                  <c:v>1.9585000000000002E-3</c:v>
                </c:pt>
                <c:pt idx="114">
                  <c:v>1.9783000000000001E-3</c:v>
                </c:pt>
                <c:pt idx="115">
                  <c:v>1.9932000000000001E-3</c:v>
                </c:pt>
                <c:pt idx="116">
                  <c:v>2.0311999999999999E-3</c:v>
                </c:pt>
                <c:pt idx="117">
                  <c:v>2.1559000000000001E-3</c:v>
                </c:pt>
                <c:pt idx="118">
                  <c:v>2.2980000000000001E-3</c:v>
                </c:pt>
                <c:pt idx="119">
                  <c:v>2.4815000000000002E-3</c:v>
                </c:pt>
                <c:pt idx="120">
                  <c:v>2.6721000000000002E-3</c:v>
                </c:pt>
                <c:pt idx="121">
                  <c:v>2.8968000000000002E-3</c:v>
                </c:pt>
                <c:pt idx="122">
                  <c:v>3.1895999999999999E-3</c:v>
                </c:pt>
                <c:pt idx="123">
                  <c:v>3.5247E-3</c:v>
                </c:pt>
                <c:pt idx="124">
                  <c:v>3.8595000000000001E-3</c:v>
                </c:pt>
                <c:pt idx="125">
                  <c:v>4.2732999999999998E-3</c:v>
                </c:pt>
                <c:pt idx="126">
                  <c:v>4.6642000000000003E-3</c:v>
                </c:pt>
                <c:pt idx="127">
                  <c:v>4.9359E-3</c:v>
                </c:pt>
                <c:pt idx="128">
                  <c:v>4.9712000000000003E-3</c:v>
                </c:pt>
                <c:pt idx="129">
                  <c:v>4.9465000000000004E-3</c:v>
                </c:pt>
                <c:pt idx="130">
                  <c:v>4.9677999999999996E-3</c:v>
                </c:pt>
                <c:pt idx="131">
                  <c:v>4.9030999999999996E-3</c:v>
                </c:pt>
                <c:pt idx="132">
                  <c:v>4.9109000000000002E-3</c:v>
                </c:pt>
                <c:pt idx="133">
                  <c:v>4.8815000000000004E-3</c:v>
                </c:pt>
                <c:pt idx="134">
                  <c:v>4.9613000000000001E-3</c:v>
                </c:pt>
                <c:pt idx="135">
                  <c:v>4.9186000000000004E-3</c:v>
                </c:pt>
                <c:pt idx="136">
                  <c:v>4.8780999999999998E-3</c:v>
                </c:pt>
                <c:pt idx="137">
                  <c:v>4.9029E-3</c:v>
                </c:pt>
                <c:pt idx="138">
                  <c:v>4.9180999999999999E-3</c:v>
                </c:pt>
                <c:pt idx="139">
                  <c:v>4.9029E-3</c:v>
                </c:pt>
                <c:pt idx="140">
                  <c:v>4.8326999999999997E-3</c:v>
                </c:pt>
                <c:pt idx="141">
                  <c:v>4.7685999999999996E-3</c:v>
                </c:pt>
                <c:pt idx="142">
                  <c:v>4.6280999999999996E-3</c:v>
                </c:pt>
                <c:pt idx="143">
                  <c:v>4.5073999999999999E-3</c:v>
                </c:pt>
                <c:pt idx="144">
                  <c:v>4.3384000000000001E-3</c:v>
                </c:pt>
                <c:pt idx="145">
                  <c:v>4.1155999999999996E-3</c:v>
                </c:pt>
                <c:pt idx="146">
                  <c:v>3.8102000000000001E-3</c:v>
                </c:pt>
                <c:pt idx="147">
                  <c:v>3.4605E-3</c:v>
                </c:pt>
                <c:pt idx="148">
                  <c:v>3.0834999999999999E-3</c:v>
                </c:pt>
                <c:pt idx="149">
                  <c:v>2.7382000000000001E-3</c:v>
                </c:pt>
                <c:pt idx="150">
                  <c:v>2.4575E-3</c:v>
                </c:pt>
                <c:pt idx="151">
                  <c:v>2.166E-3</c:v>
                </c:pt>
                <c:pt idx="152">
                  <c:v>1.9664000000000001E-3</c:v>
                </c:pt>
                <c:pt idx="153">
                  <c:v>1.8534000000000001E-3</c:v>
                </c:pt>
                <c:pt idx="154">
                  <c:v>1.8837000000000001E-3</c:v>
                </c:pt>
                <c:pt idx="155">
                  <c:v>1.8305000000000001E-3</c:v>
                </c:pt>
                <c:pt idx="156">
                  <c:v>1.8890000000000001E-3</c:v>
                </c:pt>
                <c:pt idx="157">
                  <c:v>1.8775E-3</c:v>
                </c:pt>
                <c:pt idx="158">
                  <c:v>1.8973E-3</c:v>
                </c:pt>
                <c:pt idx="159">
                  <c:v>1.8864999999999999E-3</c:v>
                </c:pt>
                <c:pt idx="160">
                  <c:v>1.8818999999999999E-3</c:v>
                </c:pt>
                <c:pt idx="161">
                  <c:v>1.9004E-3</c:v>
                </c:pt>
                <c:pt idx="162">
                  <c:v>1.9295E-3</c:v>
                </c:pt>
                <c:pt idx="163">
                  <c:v>1.9285999999999999E-3</c:v>
                </c:pt>
                <c:pt idx="164">
                  <c:v>1.9308000000000001E-3</c:v>
                </c:pt>
                <c:pt idx="165">
                  <c:v>2.0026000000000002E-3</c:v>
                </c:pt>
                <c:pt idx="166">
                  <c:v>2.0292000000000001E-3</c:v>
                </c:pt>
                <c:pt idx="167">
                  <c:v>2.1080999999999999E-3</c:v>
                </c:pt>
                <c:pt idx="168">
                  <c:v>2.1538999999999998E-3</c:v>
                </c:pt>
                <c:pt idx="169">
                  <c:v>2.2986999999999999E-3</c:v>
                </c:pt>
                <c:pt idx="170">
                  <c:v>2.4420000000000002E-3</c:v>
                </c:pt>
                <c:pt idx="171">
                  <c:v>2.6595999999999998E-3</c:v>
                </c:pt>
                <c:pt idx="172">
                  <c:v>2.8787000000000001E-3</c:v>
                </c:pt>
                <c:pt idx="173">
                  <c:v>3.1507000000000002E-3</c:v>
                </c:pt>
                <c:pt idx="174">
                  <c:v>3.4694999999999999E-3</c:v>
                </c:pt>
                <c:pt idx="175">
                  <c:v>3.8294000000000002E-3</c:v>
                </c:pt>
                <c:pt idx="176">
                  <c:v>4.2088000000000004E-3</c:v>
                </c:pt>
                <c:pt idx="177">
                  <c:v>4.5995999999999997E-3</c:v>
                </c:pt>
                <c:pt idx="178">
                  <c:v>4.9914E-3</c:v>
                </c:pt>
                <c:pt idx="179">
                  <c:v>4.9842999999999997E-3</c:v>
                </c:pt>
                <c:pt idx="180">
                  <c:v>4.9360999999999997E-3</c:v>
                </c:pt>
                <c:pt idx="181">
                  <c:v>4.9686000000000001E-3</c:v>
                </c:pt>
                <c:pt idx="182">
                  <c:v>4.9407000000000001E-3</c:v>
                </c:pt>
                <c:pt idx="183">
                  <c:v>4.9199999999999999E-3</c:v>
                </c:pt>
                <c:pt idx="184">
                  <c:v>4.8932999999999997E-3</c:v>
                </c:pt>
                <c:pt idx="185">
                  <c:v>4.9053999999999999E-3</c:v>
                </c:pt>
                <c:pt idx="186">
                  <c:v>4.9090999999999996E-3</c:v>
                </c:pt>
                <c:pt idx="187">
                  <c:v>4.9072999999999999E-3</c:v>
                </c:pt>
                <c:pt idx="188">
                  <c:v>4.9100000000000003E-3</c:v>
                </c:pt>
                <c:pt idx="189">
                  <c:v>4.8896E-3</c:v>
                </c:pt>
                <c:pt idx="190">
                  <c:v>4.8564999999999997E-3</c:v>
                </c:pt>
                <c:pt idx="191">
                  <c:v>4.8401E-3</c:v>
                </c:pt>
                <c:pt idx="192">
                  <c:v>4.7872000000000001E-3</c:v>
                </c:pt>
                <c:pt idx="193">
                  <c:v>4.6813999999999996E-3</c:v>
                </c:pt>
                <c:pt idx="194">
                  <c:v>4.5158000000000004E-3</c:v>
                </c:pt>
                <c:pt idx="195">
                  <c:v>4.3610000000000003E-3</c:v>
                </c:pt>
                <c:pt idx="196">
                  <c:v>4.1177999999999996E-3</c:v>
                </c:pt>
                <c:pt idx="197">
                  <c:v>3.8622000000000001E-3</c:v>
                </c:pt>
                <c:pt idx="198">
                  <c:v>3.5620999999999999E-3</c:v>
                </c:pt>
                <c:pt idx="199">
                  <c:v>3.1746000000000001E-3</c:v>
                </c:pt>
                <c:pt idx="200">
                  <c:v>2.8156000000000001E-3</c:v>
                </c:pt>
                <c:pt idx="201">
                  <c:v>2.5509999999999999E-3</c:v>
                </c:pt>
                <c:pt idx="202">
                  <c:v>2.2533000000000002E-3</c:v>
                </c:pt>
                <c:pt idx="203">
                  <c:v>2.0918E-3</c:v>
                </c:pt>
                <c:pt idx="204">
                  <c:v>1.9689E-3</c:v>
                </c:pt>
                <c:pt idx="205">
                  <c:v>1.8992E-3</c:v>
                </c:pt>
                <c:pt idx="206">
                  <c:v>1.8931E-3</c:v>
                </c:pt>
                <c:pt idx="207">
                  <c:v>1.8392E-3</c:v>
                </c:pt>
                <c:pt idx="208">
                  <c:v>1.8810000000000001E-3</c:v>
                </c:pt>
                <c:pt idx="209">
                  <c:v>1.8674E-3</c:v>
                </c:pt>
                <c:pt idx="210">
                  <c:v>1.9193999999999999E-3</c:v>
                </c:pt>
                <c:pt idx="211">
                  <c:v>1.9017000000000001E-3</c:v>
                </c:pt>
                <c:pt idx="212">
                  <c:v>1.9222E-3</c:v>
                </c:pt>
                <c:pt idx="213">
                  <c:v>1.9147000000000001E-3</c:v>
                </c:pt>
                <c:pt idx="214">
                  <c:v>1.9277999999999999E-3</c:v>
                </c:pt>
                <c:pt idx="215">
                  <c:v>1.9154E-3</c:v>
                </c:pt>
                <c:pt idx="216">
                  <c:v>1.9946E-3</c:v>
                </c:pt>
                <c:pt idx="217">
                  <c:v>2.0214999999999999E-3</c:v>
                </c:pt>
                <c:pt idx="218">
                  <c:v>2.0676000000000002E-3</c:v>
                </c:pt>
                <c:pt idx="219">
                  <c:v>2.1365999999999998E-3</c:v>
                </c:pt>
                <c:pt idx="220">
                  <c:v>2.2634999999999999E-3</c:v>
                </c:pt>
                <c:pt idx="221">
                  <c:v>2.3671999999999999E-3</c:v>
                </c:pt>
                <c:pt idx="222">
                  <c:v>2.5593E-3</c:v>
                </c:pt>
                <c:pt idx="223">
                  <c:v>2.7434999999999998E-3</c:v>
                </c:pt>
                <c:pt idx="224">
                  <c:v>3.0241999999999999E-3</c:v>
                </c:pt>
                <c:pt idx="225">
                  <c:v>3.3246999999999999E-3</c:v>
                </c:pt>
                <c:pt idx="226">
                  <c:v>3.6840000000000002E-3</c:v>
                </c:pt>
                <c:pt idx="227">
                  <c:v>4.0451000000000003E-3</c:v>
                </c:pt>
                <c:pt idx="228">
                  <c:v>4.4378000000000004E-3</c:v>
                </c:pt>
                <c:pt idx="229">
                  <c:v>4.8237999999999996E-3</c:v>
                </c:pt>
                <c:pt idx="230">
                  <c:v>4.9417000000000003E-3</c:v>
                </c:pt>
                <c:pt idx="231">
                  <c:v>5.0039000000000004E-3</c:v>
                </c:pt>
                <c:pt idx="232">
                  <c:v>4.9883999999999996E-3</c:v>
                </c:pt>
                <c:pt idx="233">
                  <c:v>4.9946000000000001E-3</c:v>
                </c:pt>
                <c:pt idx="234">
                  <c:v>4.9630000000000004E-3</c:v>
                </c:pt>
                <c:pt idx="235">
                  <c:v>4.9417000000000003E-3</c:v>
                </c:pt>
                <c:pt idx="236">
                  <c:v>4.9299000000000001E-3</c:v>
                </c:pt>
                <c:pt idx="237">
                  <c:v>4.9537000000000001E-3</c:v>
                </c:pt>
                <c:pt idx="238">
                  <c:v>4.9309000000000002E-3</c:v>
                </c:pt>
                <c:pt idx="239">
                  <c:v>4.9855999999999998E-3</c:v>
                </c:pt>
                <c:pt idx="240">
                  <c:v>4.9008000000000003E-3</c:v>
                </c:pt>
                <c:pt idx="241">
                  <c:v>4.8868000000000002E-3</c:v>
                </c:pt>
                <c:pt idx="242">
                  <c:v>4.8627000000000002E-3</c:v>
                </c:pt>
                <c:pt idx="243">
                  <c:v>4.8237000000000002E-3</c:v>
                </c:pt>
                <c:pt idx="244">
                  <c:v>4.7188000000000004E-3</c:v>
                </c:pt>
                <c:pt idx="245">
                  <c:v>4.6405999999999999E-3</c:v>
                </c:pt>
                <c:pt idx="246">
                  <c:v>4.4374999999999996E-3</c:v>
                </c:pt>
                <c:pt idx="247">
                  <c:v>4.2354999999999997E-3</c:v>
                </c:pt>
                <c:pt idx="248">
                  <c:v>3.9848000000000001E-3</c:v>
                </c:pt>
                <c:pt idx="249">
                  <c:v>3.6771999999999998E-3</c:v>
                </c:pt>
                <c:pt idx="250">
                  <c:v>3.3473000000000001E-3</c:v>
                </c:pt>
                <c:pt idx="251">
                  <c:v>2.9795999999999998E-3</c:v>
                </c:pt>
                <c:pt idx="252">
                  <c:v>2.7070000000000002E-3</c:v>
                </c:pt>
                <c:pt idx="253">
                  <c:v>2.3876000000000001E-3</c:v>
                </c:pt>
                <c:pt idx="254">
                  <c:v>2.1369000000000002E-3</c:v>
                </c:pt>
                <c:pt idx="255">
                  <c:v>2.0116000000000001E-3</c:v>
                </c:pt>
                <c:pt idx="256">
                  <c:v>1.9181000000000001E-3</c:v>
                </c:pt>
                <c:pt idx="257">
                  <c:v>1.9249E-3</c:v>
                </c:pt>
                <c:pt idx="258">
                  <c:v>1.9224999999999999E-3</c:v>
                </c:pt>
                <c:pt idx="259">
                  <c:v>1.9478E-3</c:v>
                </c:pt>
                <c:pt idx="260">
                  <c:v>1.9023E-3</c:v>
                </c:pt>
                <c:pt idx="261">
                  <c:v>1.9032000000000001E-3</c:v>
                </c:pt>
                <c:pt idx="262">
                  <c:v>1.9197000000000001E-3</c:v>
                </c:pt>
                <c:pt idx="263">
                  <c:v>1.9499999999999999E-3</c:v>
                </c:pt>
                <c:pt idx="264">
                  <c:v>1.9870999999999999E-3</c:v>
                </c:pt>
                <c:pt idx="265">
                  <c:v>1.9648000000000001E-3</c:v>
                </c:pt>
                <c:pt idx="266">
                  <c:v>1.9837000000000001E-3</c:v>
                </c:pt>
                <c:pt idx="267">
                  <c:v>1.9635999999999998E-3</c:v>
                </c:pt>
                <c:pt idx="268">
                  <c:v>2.0137000000000002E-3</c:v>
                </c:pt>
                <c:pt idx="269">
                  <c:v>2.0598000000000001E-3</c:v>
                </c:pt>
                <c:pt idx="270">
                  <c:v>2.1465E-3</c:v>
                </c:pt>
                <c:pt idx="271">
                  <c:v>2.2012999999999998E-3</c:v>
                </c:pt>
                <c:pt idx="272">
                  <c:v>2.3443000000000001E-3</c:v>
                </c:pt>
                <c:pt idx="273">
                  <c:v>2.5132000000000002E-3</c:v>
                </c:pt>
                <c:pt idx="274">
                  <c:v>2.7228E-3</c:v>
                </c:pt>
                <c:pt idx="275">
                  <c:v>2.9694000000000001E-3</c:v>
                </c:pt>
                <c:pt idx="276">
                  <c:v>3.2577999999999999E-3</c:v>
                </c:pt>
                <c:pt idx="277">
                  <c:v>3.5385E-3</c:v>
                </c:pt>
                <c:pt idx="278">
                  <c:v>3.9297000000000004E-3</c:v>
                </c:pt>
                <c:pt idx="279">
                  <c:v>4.3515000000000003E-3</c:v>
                </c:pt>
                <c:pt idx="280">
                  <c:v>4.7597000000000004E-3</c:v>
                </c:pt>
                <c:pt idx="281">
                  <c:v>4.9525000000000003E-3</c:v>
                </c:pt>
                <c:pt idx="282">
                  <c:v>4.9398000000000003E-3</c:v>
                </c:pt>
                <c:pt idx="283">
                  <c:v>4.9354000000000004E-3</c:v>
                </c:pt>
                <c:pt idx="284">
                  <c:v>4.9776000000000004E-3</c:v>
                </c:pt>
                <c:pt idx="285">
                  <c:v>4.9271000000000002E-3</c:v>
                </c:pt>
                <c:pt idx="286">
                  <c:v>4.9753999999999996E-3</c:v>
                </c:pt>
                <c:pt idx="287">
                  <c:v>4.9064E-3</c:v>
                </c:pt>
                <c:pt idx="288">
                  <c:v>4.8859999999999997E-3</c:v>
                </c:pt>
                <c:pt idx="289">
                  <c:v>4.8989000000000003E-3</c:v>
                </c:pt>
                <c:pt idx="290">
                  <c:v>4.9078999999999998E-3</c:v>
                </c:pt>
                <c:pt idx="291">
                  <c:v>4.8748000000000003E-3</c:v>
                </c:pt>
                <c:pt idx="292">
                  <c:v>4.8306E-3</c:v>
                </c:pt>
                <c:pt idx="293">
                  <c:v>4.8436E-3</c:v>
                </c:pt>
                <c:pt idx="294">
                  <c:v>4.7797999999999998E-3</c:v>
                </c:pt>
                <c:pt idx="295">
                  <c:v>4.7327999999999997E-3</c:v>
                </c:pt>
                <c:pt idx="296">
                  <c:v>4.6331000000000002E-3</c:v>
                </c:pt>
                <c:pt idx="297">
                  <c:v>4.4644999999999997E-3</c:v>
                </c:pt>
                <c:pt idx="298">
                  <c:v>4.2407E-3</c:v>
                </c:pt>
                <c:pt idx="299">
                  <c:v>4.0258999999999998E-3</c:v>
                </c:pt>
                <c:pt idx="300">
                  <c:v>3.7680999999999999E-3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32-43DB-8ACA-0B79B4B78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29663"/>
        <c:axId val="8645260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PU2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'2019-10-21b PU vol dec'!$A$1:$A$300</c15:sqref>
                        </c15:formulaRef>
                      </c:ext>
                    </c:extLst>
                    <c:numCache>
                      <c:formatCode>General</c:formatCode>
                      <c:ptCount val="300"/>
                      <c:pt idx="0">
                        <c:v>0</c:v>
                      </c:pt>
                      <c:pt idx="1">
                        <c:v>4.9999999999999998E-7</c:v>
                      </c:pt>
                      <c:pt idx="2">
                        <c:v>9.9999999999999995E-7</c:v>
                      </c:pt>
                      <c:pt idx="3">
                        <c:v>1.5E-6</c:v>
                      </c:pt>
                      <c:pt idx="4">
                        <c:v>1.9999999999999999E-6</c:v>
                      </c:pt>
                      <c:pt idx="5">
                        <c:v>2.5000000000000002E-6</c:v>
                      </c:pt>
                      <c:pt idx="6">
                        <c:v>3.0000000000000001E-6</c:v>
                      </c:pt>
                      <c:pt idx="7">
                        <c:v>3.4999999999999999E-6</c:v>
                      </c:pt>
                      <c:pt idx="8">
                        <c:v>3.9999999999999998E-6</c:v>
                      </c:pt>
                      <c:pt idx="9">
                        <c:v>4.5000000000000001E-6</c:v>
                      </c:pt>
                      <c:pt idx="10">
                        <c:v>5.0000000000000004E-6</c:v>
                      </c:pt>
                      <c:pt idx="11">
                        <c:v>5.4999999999999999E-6</c:v>
                      </c:pt>
                      <c:pt idx="12">
                        <c:v>6.0000000000000002E-6</c:v>
                      </c:pt>
                      <c:pt idx="13">
                        <c:v>6.4999999999999996E-6</c:v>
                      </c:pt>
                      <c:pt idx="14">
                        <c:v>6.9999999999999999E-6</c:v>
                      </c:pt>
                      <c:pt idx="15">
                        <c:v>7.5000000000000002E-6</c:v>
                      </c:pt>
                      <c:pt idx="16">
                        <c:v>7.9999999999999996E-6</c:v>
                      </c:pt>
                      <c:pt idx="17">
                        <c:v>8.4999999999999999E-6</c:v>
                      </c:pt>
                      <c:pt idx="18">
                        <c:v>9.0000000000000002E-6</c:v>
                      </c:pt>
                      <c:pt idx="19">
                        <c:v>9.5000000000000005E-6</c:v>
                      </c:pt>
                      <c:pt idx="20">
                        <c:v>1.0000000000000001E-5</c:v>
                      </c:pt>
                      <c:pt idx="21">
                        <c:v>1.0499999999999999E-5</c:v>
                      </c:pt>
                      <c:pt idx="22">
                        <c:v>1.1E-5</c:v>
                      </c:pt>
                      <c:pt idx="23">
                        <c:v>1.15E-5</c:v>
                      </c:pt>
                      <c:pt idx="24">
                        <c:v>1.2E-5</c:v>
                      </c:pt>
                      <c:pt idx="25">
                        <c:v>1.2500000000000001E-5</c:v>
                      </c:pt>
                      <c:pt idx="26">
                        <c:v>1.2999999999999999E-5</c:v>
                      </c:pt>
                      <c:pt idx="27">
                        <c:v>1.3499999999999999E-5</c:v>
                      </c:pt>
                      <c:pt idx="28">
                        <c:v>1.4E-5</c:v>
                      </c:pt>
                      <c:pt idx="29">
                        <c:v>1.45E-5</c:v>
                      </c:pt>
                      <c:pt idx="30">
                        <c:v>1.5E-5</c:v>
                      </c:pt>
                      <c:pt idx="31">
                        <c:v>1.5500000000000001E-5</c:v>
                      </c:pt>
                      <c:pt idx="32">
                        <c:v>1.5999999999999999E-5</c:v>
                      </c:pt>
                      <c:pt idx="33">
                        <c:v>1.6500000000000001E-5</c:v>
                      </c:pt>
                      <c:pt idx="34">
                        <c:v>1.7E-5</c:v>
                      </c:pt>
                      <c:pt idx="35">
                        <c:v>1.7499999999999998E-5</c:v>
                      </c:pt>
                      <c:pt idx="36">
                        <c:v>1.8E-5</c:v>
                      </c:pt>
                      <c:pt idx="37">
                        <c:v>1.8499999999999999E-5</c:v>
                      </c:pt>
                      <c:pt idx="38">
                        <c:v>1.9000000000000001E-5</c:v>
                      </c:pt>
                      <c:pt idx="39">
                        <c:v>1.95E-5</c:v>
                      </c:pt>
                      <c:pt idx="40">
                        <c:v>2.0000000000000002E-5</c:v>
                      </c:pt>
                      <c:pt idx="41">
                        <c:v>2.05E-5</c:v>
                      </c:pt>
                      <c:pt idx="42">
                        <c:v>2.0999999999999999E-5</c:v>
                      </c:pt>
                      <c:pt idx="43">
                        <c:v>2.1500000000000001E-5</c:v>
                      </c:pt>
                      <c:pt idx="44">
                        <c:v>2.1999999999999999E-5</c:v>
                      </c:pt>
                      <c:pt idx="45">
                        <c:v>2.2500000000000001E-5</c:v>
                      </c:pt>
                      <c:pt idx="46">
                        <c:v>2.3E-5</c:v>
                      </c:pt>
                      <c:pt idx="47">
                        <c:v>2.3499999999999999E-5</c:v>
                      </c:pt>
                      <c:pt idx="48">
                        <c:v>2.4000000000000001E-5</c:v>
                      </c:pt>
                      <c:pt idx="49">
                        <c:v>2.4499999999999999E-5</c:v>
                      </c:pt>
                      <c:pt idx="50">
                        <c:v>2.5000000000000001E-5</c:v>
                      </c:pt>
                      <c:pt idx="51">
                        <c:v>2.55E-5</c:v>
                      </c:pt>
                      <c:pt idx="52">
                        <c:v>2.5999999999999998E-5</c:v>
                      </c:pt>
                      <c:pt idx="53">
                        <c:v>2.65E-5</c:v>
                      </c:pt>
                      <c:pt idx="54">
                        <c:v>2.6999999999999999E-5</c:v>
                      </c:pt>
                      <c:pt idx="55">
                        <c:v>2.7500000000000001E-5</c:v>
                      </c:pt>
                      <c:pt idx="56">
                        <c:v>2.8E-5</c:v>
                      </c:pt>
                      <c:pt idx="57">
                        <c:v>2.8500000000000002E-5</c:v>
                      </c:pt>
                      <c:pt idx="58">
                        <c:v>2.9E-5</c:v>
                      </c:pt>
                      <c:pt idx="59">
                        <c:v>2.9499999999999999E-5</c:v>
                      </c:pt>
                      <c:pt idx="60">
                        <c:v>3.0000000000000001E-5</c:v>
                      </c:pt>
                      <c:pt idx="61">
                        <c:v>3.0499999999999999E-5</c:v>
                      </c:pt>
                      <c:pt idx="62">
                        <c:v>3.1000000000000001E-5</c:v>
                      </c:pt>
                      <c:pt idx="63">
                        <c:v>3.15E-5</c:v>
                      </c:pt>
                      <c:pt idx="64">
                        <c:v>3.1999999999999999E-5</c:v>
                      </c:pt>
                      <c:pt idx="65">
                        <c:v>3.2499999999999997E-5</c:v>
                      </c:pt>
                      <c:pt idx="66">
                        <c:v>3.3000000000000003E-5</c:v>
                      </c:pt>
                      <c:pt idx="67">
                        <c:v>3.3500000000000001E-5</c:v>
                      </c:pt>
                      <c:pt idx="68">
                        <c:v>3.4E-5</c:v>
                      </c:pt>
                      <c:pt idx="69">
                        <c:v>3.4499999999999998E-5</c:v>
                      </c:pt>
                      <c:pt idx="70">
                        <c:v>3.4999999999999997E-5</c:v>
                      </c:pt>
                      <c:pt idx="71">
                        <c:v>3.5500000000000002E-5</c:v>
                      </c:pt>
                      <c:pt idx="72">
                        <c:v>3.6000000000000001E-5</c:v>
                      </c:pt>
                      <c:pt idx="73">
                        <c:v>3.65E-5</c:v>
                      </c:pt>
                      <c:pt idx="74">
                        <c:v>3.6999999999999998E-5</c:v>
                      </c:pt>
                      <c:pt idx="75">
                        <c:v>3.7499999999999997E-5</c:v>
                      </c:pt>
                      <c:pt idx="76">
                        <c:v>3.8000000000000002E-5</c:v>
                      </c:pt>
                      <c:pt idx="77">
                        <c:v>3.8500000000000001E-5</c:v>
                      </c:pt>
                      <c:pt idx="78">
                        <c:v>3.8999999999999999E-5</c:v>
                      </c:pt>
                      <c:pt idx="79">
                        <c:v>3.9499999999999998E-5</c:v>
                      </c:pt>
                      <c:pt idx="80">
                        <c:v>4.0000000000000003E-5</c:v>
                      </c:pt>
                      <c:pt idx="81">
                        <c:v>4.0500000000000002E-5</c:v>
                      </c:pt>
                      <c:pt idx="82">
                        <c:v>4.1E-5</c:v>
                      </c:pt>
                      <c:pt idx="83">
                        <c:v>4.1499999999999999E-5</c:v>
                      </c:pt>
                      <c:pt idx="84">
                        <c:v>4.1999999999999998E-5</c:v>
                      </c:pt>
                      <c:pt idx="85">
                        <c:v>4.2500000000000003E-5</c:v>
                      </c:pt>
                      <c:pt idx="86">
                        <c:v>4.3000000000000002E-5</c:v>
                      </c:pt>
                      <c:pt idx="87">
                        <c:v>4.35E-5</c:v>
                      </c:pt>
                      <c:pt idx="88">
                        <c:v>4.3999999999999999E-5</c:v>
                      </c:pt>
                      <c:pt idx="89">
                        <c:v>4.4499999999999997E-5</c:v>
                      </c:pt>
                      <c:pt idx="90">
                        <c:v>4.5000000000000003E-5</c:v>
                      </c:pt>
                      <c:pt idx="91">
                        <c:v>4.5500000000000001E-5</c:v>
                      </c:pt>
                      <c:pt idx="92">
                        <c:v>4.6E-5</c:v>
                      </c:pt>
                      <c:pt idx="93">
                        <c:v>4.6499999999999999E-5</c:v>
                      </c:pt>
                      <c:pt idx="94">
                        <c:v>4.6999999999999997E-5</c:v>
                      </c:pt>
                      <c:pt idx="95">
                        <c:v>4.7500000000000003E-5</c:v>
                      </c:pt>
                      <c:pt idx="96">
                        <c:v>4.8000000000000001E-5</c:v>
                      </c:pt>
                      <c:pt idx="97">
                        <c:v>4.85E-5</c:v>
                      </c:pt>
                      <c:pt idx="98">
                        <c:v>4.8999999999999998E-5</c:v>
                      </c:pt>
                      <c:pt idx="99">
                        <c:v>4.9499999999999997E-5</c:v>
                      </c:pt>
                      <c:pt idx="100">
                        <c:v>5.0000000000000002E-5</c:v>
                      </c:pt>
                      <c:pt idx="101">
                        <c:v>5.0500000000000001E-5</c:v>
                      </c:pt>
                      <c:pt idx="102">
                        <c:v>5.1E-5</c:v>
                      </c:pt>
                      <c:pt idx="103">
                        <c:v>5.1499999999999998E-5</c:v>
                      </c:pt>
                      <c:pt idx="104">
                        <c:v>5.1999999999999997E-5</c:v>
                      </c:pt>
                      <c:pt idx="105">
                        <c:v>5.2500000000000002E-5</c:v>
                      </c:pt>
                      <c:pt idx="106">
                        <c:v>5.3000000000000001E-5</c:v>
                      </c:pt>
                      <c:pt idx="107">
                        <c:v>5.3499999999999999E-5</c:v>
                      </c:pt>
                      <c:pt idx="108">
                        <c:v>5.3999999999999998E-5</c:v>
                      </c:pt>
                      <c:pt idx="109">
                        <c:v>5.4500000000000003E-5</c:v>
                      </c:pt>
                      <c:pt idx="110">
                        <c:v>5.5000000000000002E-5</c:v>
                      </c:pt>
                      <c:pt idx="111">
                        <c:v>5.5500000000000001E-5</c:v>
                      </c:pt>
                      <c:pt idx="112">
                        <c:v>5.5999999999999999E-5</c:v>
                      </c:pt>
                      <c:pt idx="113">
                        <c:v>5.6499999999999998E-5</c:v>
                      </c:pt>
                      <c:pt idx="114">
                        <c:v>5.7000000000000003E-5</c:v>
                      </c:pt>
                      <c:pt idx="115">
                        <c:v>5.7500000000000002E-5</c:v>
                      </c:pt>
                      <c:pt idx="116">
                        <c:v>5.8E-5</c:v>
                      </c:pt>
                      <c:pt idx="117">
                        <c:v>5.8499999999999999E-5</c:v>
                      </c:pt>
                      <c:pt idx="118">
                        <c:v>5.8999999999999998E-5</c:v>
                      </c:pt>
                      <c:pt idx="119">
                        <c:v>5.9500000000000003E-5</c:v>
                      </c:pt>
                      <c:pt idx="120">
                        <c:v>6.0000000000000002E-5</c:v>
                      </c:pt>
                      <c:pt idx="121">
                        <c:v>6.05E-5</c:v>
                      </c:pt>
                      <c:pt idx="122">
                        <c:v>6.0999999999999999E-5</c:v>
                      </c:pt>
                      <c:pt idx="123">
                        <c:v>6.1500000000000004E-5</c:v>
                      </c:pt>
                      <c:pt idx="124">
                        <c:v>6.2000000000000003E-5</c:v>
                      </c:pt>
                      <c:pt idx="125">
                        <c:v>6.2500000000000001E-5</c:v>
                      </c:pt>
                      <c:pt idx="126">
                        <c:v>6.3E-5</c:v>
                      </c:pt>
                      <c:pt idx="127">
                        <c:v>6.3499999999999999E-5</c:v>
                      </c:pt>
                      <c:pt idx="128">
                        <c:v>6.3999999999999997E-5</c:v>
                      </c:pt>
                      <c:pt idx="129">
                        <c:v>6.4499999999999996E-5</c:v>
                      </c:pt>
                      <c:pt idx="130">
                        <c:v>6.4999999999999994E-5</c:v>
                      </c:pt>
                      <c:pt idx="131">
                        <c:v>6.5500000000000006E-5</c:v>
                      </c:pt>
                      <c:pt idx="132">
                        <c:v>6.6000000000000005E-5</c:v>
                      </c:pt>
                      <c:pt idx="133">
                        <c:v>6.6500000000000004E-5</c:v>
                      </c:pt>
                      <c:pt idx="134">
                        <c:v>6.7000000000000002E-5</c:v>
                      </c:pt>
                      <c:pt idx="135">
                        <c:v>6.7500000000000001E-5</c:v>
                      </c:pt>
                      <c:pt idx="136">
                        <c:v>6.7999999999999999E-5</c:v>
                      </c:pt>
                      <c:pt idx="137">
                        <c:v>6.8499999999999998E-5</c:v>
                      </c:pt>
                      <c:pt idx="138">
                        <c:v>6.8999999999999997E-5</c:v>
                      </c:pt>
                      <c:pt idx="139">
                        <c:v>6.9499999999999995E-5</c:v>
                      </c:pt>
                      <c:pt idx="140">
                        <c:v>6.9999999999999994E-5</c:v>
                      </c:pt>
                      <c:pt idx="141">
                        <c:v>7.0500000000000006E-5</c:v>
                      </c:pt>
                      <c:pt idx="142">
                        <c:v>7.1000000000000005E-5</c:v>
                      </c:pt>
                      <c:pt idx="143">
                        <c:v>7.1500000000000003E-5</c:v>
                      </c:pt>
                      <c:pt idx="144">
                        <c:v>7.2000000000000002E-5</c:v>
                      </c:pt>
                      <c:pt idx="145">
                        <c:v>7.25E-5</c:v>
                      </c:pt>
                      <c:pt idx="146">
                        <c:v>7.2999999999999999E-5</c:v>
                      </c:pt>
                      <c:pt idx="147">
                        <c:v>7.3499999999999998E-5</c:v>
                      </c:pt>
                      <c:pt idx="148">
                        <c:v>7.3999999999999996E-5</c:v>
                      </c:pt>
                      <c:pt idx="149">
                        <c:v>7.4499999999999995E-5</c:v>
                      </c:pt>
                      <c:pt idx="150">
                        <c:v>7.4999999999999993E-5</c:v>
                      </c:pt>
                      <c:pt idx="151">
                        <c:v>7.5500000000000006E-5</c:v>
                      </c:pt>
                      <c:pt idx="152">
                        <c:v>7.6000000000000004E-5</c:v>
                      </c:pt>
                      <c:pt idx="153">
                        <c:v>7.6500000000000003E-5</c:v>
                      </c:pt>
                      <c:pt idx="154">
                        <c:v>7.7000000000000001E-5</c:v>
                      </c:pt>
                      <c:pt idx="155">
                        <c:v>7.75E-5</c:v>
                      </c:pt>
                      <c:pt idx="156">
                        <c:v>7.7999999999999999E-5</c:v>
                      </c:pt>
                      <c:pt idx="157">
                        <c:v>7.8499999999999997E-5</c:v>
                      </c:pt>
                      <c:pt idx="158">
                        <c:v>7.8999999999999996E-5</c:v>
                      </c:pt>
                      <c:pt idx="159">
                        <c:v>7.9499999999999994E-5</c:v>
                      </c:pt>
                      <c:pt idx="160">
                        <c:v>8.0000000000000007E-5</c:v>
                      </c:pt>
                      <c:pt idx="161">
                        <c:v>8.0500000000000005E-5</c:v>
                      </c:pt>
                      <c:pt idx="162">
                        <c:v>8.1000000000000004E-5</c:v>
                      </c:pt>
                      <c:pt idx="163">
                        <c:v>8.1500000000000002E-5</c:v>
                      </c:pt>
                      <c:pt idx="164">
                        <c:v>8.2000000000000001E-5</c:v>
                      </c:pt>
                      <c:pt idx="165">
                        <c:v>8.25E-5</c:v>
                      </c:pt>
                      <c:pt idx="166">
                        <c:v>8.2999999999999998E-5</c:v>
                      </c:pt>
                      <c:pt idx="167">
                        <c:v>8.3499999999999997E-5</c:v>
                      </c:pt>
                      <c:pt idx="168">
                        <c:v>8.3999999999999995E-5</c:v>
                      </c:pt>
                      <c:pt idx="169">
                        <c:v>8.4499999999999994E-5</c:v>
                      </c:pt>
                      <c:pt idx="170">
                        <c:v>8.5000000000000006E-5</c:v>
                      </c:pt>
                      <c:pt idx="171">
                        <c:v>8.5500000000000005E-5</c:v>
                      </c:pt>
                      <c:pt idx="172">
                        <c:v>8.6000000000000003E-5</c:v>
                      </c:pt>
                      <c:pt idx="173">
                        <c:v>8.6500000000000002E-5</c:v>
                      </c:pt>
                      <c:pt idx="174">
                        <c:v>8.7000000000000001E-5</c:v>
                      </c:pt>
                      <c:pt idx="175">
                        <c:v>8.7499999999999999E-5</c:v>
                      </c:pt>
                      <c:pt idx="176">
                        <c:v>8.7999999999999998E-5</c:v>
                      </c:pt>
                      <c:pt idx="177">
                        <c:v>8.8499999999999996E-5</c:v>
                      </c:pt>
                      <c:pt idx="178">
                        <c:v>8.8999999999999995E-5</c:v>
                      </c:pt>
                      <c:pt idx="179">
                        <c:v>8.9499999999999994E-5</c:v>
                      </c:pt>
                      <c:pt idx="180">
                        <c:v>9.0000000000000006E-5</c:v>
                      </c:pt>
                      <c:pt idx="181">
                        <c:v>9.0500000000000004E-5</c:v>
                      </c:pt>
                      <c:pt idx="182">
                        <c:v>9.1000000000000003E-5</c:v>
                      </c:pt>
                      <c:pt idx="183">
                        <c:v>9.1500000000000001E-5</c:v>
                      </c:pt>
                      <c:pt idx="184">
                        <c:v>9.2E-5</c:v>
                      </c:pt>
                      <c:pt idx="185">
                        <c:v>9.2499999999999999E-5</c:v>
                      </c:pt>
                      <c:pt idx="186">
                        <c:v>9.2999999999999997E-5</c:v>
                      </c:pt>
                      <c:pt idx="187">
                        <c:v>9.3499999999999996E-5</c:v>
                      </c:pt>
                      <c:pt idx="188">
                        <c:v>9.3999999999999994E-5</c:v>
                      </c:pt>
                      <c:pt idx="189">
                        <c:v>9.4500000000000007E-5</c:v>
                      </c:pt>
                      <c:pt idx="190">
                        <c:v>9.5000000000000005E-5</c:v>
                      </c:pt>
                      <c:pt idx="191">
                        <c:v>9.5500000000000004E-5</c:v>
                      </c:pt>
                      <c:pt idx="192">
                        <c:v>9.6000000000000002E-5</c:v>
                      </c:pt>
                      <c:pt idx="193">
                        <c:v>9.6500000000000001E-5</c:v>
                      </c:pt>
                      <c:pt idx="194">
                        <c:v>9.7E-5</c:v>
                      </c:pt>
                      <c:pt idx="195">
                        <c:v>9.7499999999999998E-5</c:v>
                      </c:pt>
                      <c:pt idx="196">
                        <c:v>9.7999999999999997E-5</c:v>
                      </c:pt>
                      <c:pt idx="197">
                        <c:v>9.8499999999999995E-5</c:v>
                      </c:pt>
                      <c:pt idx="198">
                        <c:v>9.8999999999999994E-5</c:v>
                      </c:pt>
                      <c:pt idx="199">
                        <c:v>9.9500000000000006E-5</c:v>
                      </c:pt>
                      <c:pt idx="200">
                        <c:v>1E-4</c:v>
                      </c:pt>
                      <c:pt idx="201">
                        <c:v>1.005E-4</c:v>
                      </c:pt>
                      <c:pt idx="202">
                        <c:v>1.01E-4</c:v>
                      </c:pt>
                      <c:pt idx="203">
                        <c:v>1.015E-4</c:v>
                      </c:pt>
                      <c:pt idx="204">
                        <c:v>1.02E-4</c:v>
                      </c:pt>
                      <c:pt idx="205">
                        <c:v>1.025E-4</c:v>
                      </c:pt>
                      <c:pt idx="206">
                        <c:v>1.03E-4</c:v>
                      </c:pt>
                      <c:pt idx="207">
                        <c:v>1.0349999999999999E-4</c:v>
                      </c:pt>
                      <c:pt idx="208">
                        <c:v>1.0399999999999999E-4</c:v>
                      </c:pt>
                      <c:pt idx="209">
                        <c:v>1.0450000000000001E-4</c:v>
                      </c:pt>
                      <c:pt idx="210">
                        <c:v>1.05E-4</c:v>
                      </c:pt>
                      <c:pt idx="211">
                        <c:v>1.055E-4</c:v>
                      </c:pt>
                      <c:pt idx="212">
                        <c:v>1.06E-4</c:v>
                      </c:pt>
                      <c:pt idx="213">
                        <c:v>1.065E-4</c:v>
                      </c:pt>
                      <c:pt idx="214">
                        <c:v>1.07E-4</c:v>
                      </c:pt>
                      <c:pt idx="215">
                        <c:v>1.075E-4</c:v>
                      </c:pt>
                      <c:pt idx="216">
                        <c:v>1.08E-4</c:v>
                      </c:pt>
                      <c:pt idx="217">
                        <c:v>1.0849999999999999E-4</c:v>
                      </c:pt>
                      <c:pt idx="218">
                        <c:v>1.0900000000000001E-4</c:v>
                      </c:pt>
                      <c:pt idx="219">
                        <c:v>1.0950000000000001E-4</c:v>
                      </c:pt>
                      <c:pt idx="220">
                        <c:v>1.1E-4</c:v>
                      </c:pt>
                      <c:pt idx="221">
                        <c:v>1.105E-4</c:v>
                      </c:pt>
                      <c:pt idx="222">
                        <c:v>1.11E-4</c:v>
                      </c:pt>
                      <c:pt idx="223">
                        <c:v>1.115E-4</c:v>
                      </c:pt>
                      <c:pt idx="224">
                        <c:v>1.12E-4</c:v>
                      </c:pt>
                      <c:pt idx="225">
                        <c:v>1.125E-4</c:v>
                      </c:pt>
                      <c:pt idx="226">
                        <c:v>1.13E-4</c:v>
                      </c:pt>
                      <c:pt idx="227">
                        <c:v>1.1349999999999999E-4</c:v>
                      </c:pt>
                      <c:pt idx="228">
                        <c:v>1.1400000000000001E-4</c:v>
                      </c:pt>
                      <c:pt idx="229">
                        <c:v>1.145E-4</c:v>
                      </c:pt>
                      <c:pt idx="230">
                        <c:v>1.15E-4</c:v>
                      </c:pt>
                      <c:pt idx="231">
                        <c:v>1.155E-4</c:v>
                      </c:pt>
                      <c:pt idx="232">
                        <c:v>1.16E-4</c:v>
                      </c:pt>
                      <c:pt idx="233">
                        <c:v>1.165E-4</c:v>
                      </c:pt>
                      <c:pt idx="234">
                        <c:v>1.17E-4</c:v>
                      </c:pt>
                      <c:pt idx="235">
                        <c:v>1.175E-4</c:v>
                      </c:pt>
                      <c:pt idx="236">
                        <c:v>1.18E-4</c:v>
                      </c:pt>
                      <c:pt idx="237">
                        <c:v>1.1849999999999999E-4</c:v>
                      </c:pt>
                      <c:pt idx="238">
                        <c:v>1.1900000000000001E-4</c:v>
                      </c:pt>
                      <c:pt idx="239">
                        <c:v>1.195E-4</c:v>
                      </c:pt>
                      <c:pt idx="240">
                        <c:v>1.2E-4</c:v>
                      </c:pt>
                      <c:pt idx="241">
                        <c:v>1.205E-4</c:v>
                      </c:pt>
                      <c:pt idx="242">
                        <c:v>1.21E-4</c:v>
                      </c:pt>
                      <c:pt idx="243">
                        <c:v>1.215E-4</c:v>
                      </c:pt>
                      <c:pt idx="244">
                        <c:v>1.22E-4</c:v>
                      </c:pt>
                      <c:pt idx="245">
                        <c:v>1.225E-4</c:v>
                      </c:pt>
                      <c:pt idx="246">
                        <c:v>1.2300000000000001E-4</c:v>
                      </c:pt>
                      <c:pt idx="247">
                        <c:v>1.2349999999999999E-4</c:v>
                      </c:pt>
                      <c:pt idx="248">
                        <c:v>1.2400000000000001E-4</c:v>
                      </c:pt>
                      <c:pt idx="249">
                        <c:v>1.2449999999999999E-4</c:v>
                      </c:pt>
                      <c:pt idx="250">
                        <c:v>1.25E-4</c:v>
                      </c:pt>
                      <c:pt idx="251">
                        <c:v>1.2549999999999999E-4</c:v>
                      </c:pt>
                      <c:pt idx="252">
                        <c:v>1.26E-4</c:v>
                      </c:pt>
                      <c:pt idx="253">
                        <c:v>1.2650000000000001E-4</c:v>
                      </c:pt>
                      <c:pt idx="254">
                        <c:v>1.27E-4</c:v>
                      </c:pt>
                      <c:pt idx="255">
                        <c:v>1.2750000000000001E-4</c:v>
                      </c:pt>
                      <c:pt idx="256">
                        <c:v>1.2799999999999999E-4</c:v>
                      </c:pt>
                      <c:pt idx="257">
                        <c:v>1.2850000000000001E-4</c:v>
                      </c:pt>
                      <c:pt idx="258">
                        <c:v>1.2899999999999999E-4</c:v>
                      </c:pt>
                      <c:pt idx="259">
                        <c:v>1.295E-4</c:v>
                      </c:pt>
                      <c:pt idx="260">
                        <c:v>1.2999999999999999E-4</c:v>
                      </c:pt>
                      <c:pt idx="261">
                        <c:v>1.305E-4</c:v>
                      </c:pt>
                      <c:pt idx="262">
                        <c:v>1.3100000000000001E-4</c:v>
                      </c:pt>
                      <c:pt idx="263">
                        <c:v>1.315E-4</c:v>
                      </c:pt>
                      <c:pt idx="264">
                        <c:v>1.3200000000000001E-4</c:v>
                      </c:pt>
                      <c:pt idx="265">
                        <c:v>1.325E-4</c:v>
                      </c:pt>
                      <c:pt idx="266">
                        <c:v>1.3300000000000001E-4</c:v>
                      </c:pt>
                      <c:pt idx="267">
                        <c:v>1.3349999999999999E-4</c:v>
                      </c:pt>
                      <c:pt idx="268">
                        <c:v>1.34E-4</c:v>
                      </c:pt>
                      <c:pt idx="269">
                        <c:v>1.3449999999999999E-4</c:v>
                      </c:pt>
                      <c:pt idx="270">
                        <c:v>1.35E-4</c:v>
                      </c:pt>
                      <c:pt idx="271">
                        <c:v>1.3549999999999999E-4</c:v>
                      </c:pt>
                      <c:pt idx="272">
                        <c:v>1.36E-4</c:v>
                      </c:pt>
                      <c:pt idx="273">
                        <c:v>1.3650000000000001E-4</c:v>
                      </c:pt>
                      <c:pt idx="274">
                        <c:v>1.37E-4</c:v>
                      </c:pt>
                      <c:pt idx="275">
                        <c:v>1.3750000000000001E-4</c:v>
                      </c:pt>
                      <c:pt idx="276">
                        <c:v>1.3799999999999999E-4</c:v>
                      </c:pt>
                      <c:pt idx="277">
                        <c:v>1.3850000000000001E-4</c:v>
                      </c:pt>
                      <c:pt idx="278">
                        <c:v>1.3899999999999999E-4</c:v>
                      </c:pt>
                      <c:pt idx="279">
                        <c:v>1.395E-4</c:v>
                      </c:pt>
                      <c:pt idx="280">
                        <c:v>1.3999999999999999E-4</c:v>
                      </c:pt>
                      <c:pt idx="281">
                        <c:v>1.405E-4</c:v>
                      </c:pt>
                      <c:pt idx="282">
                        <c:v>1.4100000000000001E-4</c:v>
                      </c:pt>
                      <c:pt idx="283">
                        <c:v>1.415E-4</c:v>
                      </c:pt>
                      <c:pt idx="284">
                        <c:v>1.4200000000000001E-4</c:v>
                      </c:pt>
                      <c:pt idx="285">
                        <c:v>1.4249999999999999E-4</c:v>
                      </c:pt>
                      <c:pt idx="286">
                        <c:v>1.4300000000000001E-4</c:v>
                      </c:pt>
                      <c:pt idx="287">
                        <c:v>1.4349999999999999E-4</c:v>
                      </c:pt>
                      <c:pt idx="288">
                        <c:v>1.44E-4</c:v>
                      </c:pt>
                      <c:pt idx="289">
                        <c:v>1.4449999999999999E-4</c:v>
                      </c:pt>
                      <c:pt idx="290">
                        <c:v>1.45E-4</c:v>
                      </c:pt>
                      <c:pt idx="291">
                        <c:v>1.4550000000000001E-4</c:v>
                      </c:pt>
                      <c:pt idx="292">
                        <c:v>1.46E-4</c:v>
                      </c:pt>
                      <c:pt idx="293">
                        <c:v>1.4650000000000001E-4</c:v>
                      </c:pt>
                      <c:pt idx="294">
                        <c:v>1.47E-4</c:v>
                      </c:pt>
                      <c:pt idx="295">
                        <c:v>1.4750000000000001E-4</c:v>
                      </c:pt>
                      <c:pt idx="296">
                        <c:v>1.4799999999999999E-4</c:v>
                      </c:pt>
                      <c:pt idx="297">
                        <c:v>1.485E-4</c:v>
                      </c:pt>
                      <c:pt idx="298">
                        <c:v>1.4899999999999999E-4</c:v>
                      </c:pt>
                      <c:pt idx="299">
                        <c:v>1.495E-4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'2019-10-21b PU vol dec'!$F$1:$F$300</c15:sqref>
                        </c15:formulaRef>
                      </c:ext>
                    </c:extLst>
                    <c:numCache>
                      <c:formatCode>General</c:formatCode>
                      <c:ptCount val="300"/>
                      <c:pt idx="0">
                        <c:v>1.7174E-3</c:v>
                      </c:pt>
                      <c:pt idx="1">
                        <c:v>1.6069999999999999E-3</c:v>
                      </c:pt>
                      <c:pt idx="2">
                        <c:v>1.603E-3</c:v>
                      </c:pt>
                      <c:pt idx="3">
                        <c:v>1.5686999999999999E-3</c:v>
                      </c:pt>
                      <c:pt idx="4">
                        <c:v>1.5402E-3</c:v>
                      </c:pt>
                      <c:pt idx="5">
                        <c:v>1.5749E-3</c:v>
                      </c:pt>
                      <c:pt idx="6">
                        <c:v>1.5084E-3</c:v>
                      </c:pt>
                      <c:pt idx="7">
                        <c:v>1.5012000000000001E-3</c:v>
                      </c:pt>
                      <c:pt idx="8">
                        <c:v>1.5200999999999999E-3</c:v>
                      </c:pt>
                      <c:pt idx="9">
                        <c:v>1.4919E-3</c:v>
                      </c:pt>
                      <c:pt idx="10">
                        <c:v>1.4725000000000001E-3</c:v>
                      </c:pt>
                      <c:pt idx="11">
                        <c:v>1.4607000000000001E-3</c:v>
                      </c:pt>
                      <c:pt idx="12">
                        <c:v>1.4683999999999999E-3</c:v>
                      </c:pt>
                      <c:pt idx="13">
                        <c:v>1.4714999999999999E-3</c:v>
                      </c:pt>
                      <c:pt idx="14">
                        <c:v>1.4681E-3</c:v>
                      </c:pt>
                      <c:pt idx="15">
                        <c:v>1.4086999999999999E-3</c:v>
                      </c:pt>
                      <c:pt idx="16">
                        <c:v>1.4353E-3</c:v>
                      </c:pt>
                      <c:pt idx="17">
                        <c:v>1.3883000000000001E-3</c:v>
                      </c:pt>
                      <c:pt idx="18">
                        <c:v>1.3595E-3</c:v>
                      </c:pt>
                      <c:pt idx="19">
                        <c:v>1.3713E-3</c:v>
                      </c:pt>
                      <c:pt idx="20">
                        <c:v>1.3889E-3</c:v>
                      </c:pt>
                      <c:pt idx="21">
                        <c:v>-1.364E-3</c:v>
                      </c:pt>
                      <c:pt idx="22">
                        <c:v>-1.7825E-3</c:v>
                      </c:pt>
                      <c:pt idx="23">
                        <c:v>-1.7902E-3</c:v>
                      </c:pt>
                      <c:pt idx="24">
                        <c:v>-1.7986E-3</c:v>
                      </c:pt>
                      <c:pt idx="25">
                        <c:v>-1.7600000000000001E-3</c:v>
                      </c:pt>
                      <c:pt idx="26">
                        <c:v>-1.7849999999999999E-3</c:v>
                      </c:pt>
                      <c:pt idx="27">
                        <c:v>-1.7538E-3</c:v>
                      </c:pt>
                      <c:pt idx="28">
                        <c:v>-1.7371000000000001E-3</c:v>
                      </c:pt>
                      <c:pt idx="29">
                        <c:v>-1.7293E-3</c:v>
                      </c:pt>
                      <c:pt idx="30">
                        <c:v>-1.7275000000000001E-3</c:v>
                      </c:pt>
                      <c:pt idx="31">
                        <c:v>-1.7584E-3</c:v>
                      </c:pt>
                      <c:pt idx="32">
                        <c:v>-1.7507E-3</c:v>
                      </c:pt>
                      <c:pt idx="33">
                        <c:v>-1.7608999999999999E-3</c:v>
                      </c:pt>
                      <c:pt idx="34">
                        <c:v>-1.7216E-3</c:v>
                      </c:pt>
                      <c:pt idx="35">
                        <c:v>-1.7367999999999999E-3</c:v>
                      </c:pt>
                      <c:pt idx="36">
                        <c:v>-1.7235E-3</c:v>
                      </c:pt>
                      <c:pt idx="37">
                        <c:v>-1.7528999999999999E-3</c:v>
                      </c:pt>
                      <c:pt idx="38">
                        <c:v>-1.7206999999999999E-3</c:v>
                      </c:pt>
                      <c:pt idx="39">
                        <c:v>-1.7316E-3</c:v>
                      </c:pt>
                      <c:pt idx="40">
                        <c:v>-1.73E-3</c:v>
                      </c:pt>
                      <c:pt idx="41">
                        <c:v>-1.7531999999999999E-3</c:v>
                      </c:pt>
                      <c:pt idx="42">
                        <c:v>-1.7482999999999999E-3</c:v>
                      </c:pt>
                      <c:pt idx="43">
                        <c:v>-1.7087000000000001E-3</c:v>
                      </c:pt>
                      <c:pt idx="44">
                        <c:v>-1.7378000000000001E-3</c:v>
                      </c:pt>
                      <c:pt idx="45">
                        <c:v>-1.7477E-3</c:v>
                      </c:pt>
                      <c:pt idx="46">
                        <c:v>-1.7309999999999999E-3</c:v>
                      </c:pt>
                      <c:pt idx="47">
                        <c:v>-2.4810000000000001E-4</c:v>
                      </c:pt>
                      <c:pt idx="48">
                        <c:v>1.0637000000000001E-3</c:v>
                      </c:pt>
                      <c:pt idx="49">
                        <c:v>1.1172000000000001E-3</c:v>
                      </c:pt>
                      <c:pt idx="50">
                        <c:v>1.1107000000000001E-3</c:v>
                      </c:pt>
                      <c:pt idx="51">
                        <c:v>1.1098E-3</c:v>
                      </c:pt>
                      <c:pt idx="52">
                        <c:v>1.0797000000000001E-3</c:v>
                      </c:pt>
                      <c:pt idx="53">
                        <c:v>1.1045E-3</c:v>
                      </c:pt>
                      <c:pt idx="54">
                        <c:v>1.1127999999999999E-3</c:v>
                      </c:pt>
                      <c:pt idx="55">
                        <c:v>1.093E-3</c:v>
                      </c:pt>
                      <c:pt idx="56">
                        <c:v>1.1103E-3</c:v>
                      </c:pt>
                      <c:pt idx="57">
                        <c:v>1.1243E-3</c:v>
                      </c:pt>
                      <c:pt idx="58">
                        <c:v>1.0935999999999999E-3</c:v>
                      </c:pt>
                      <c:pt idx="59">
                        <c:v>1.1252E-3</c:v>
                      </c:pt>
                      <c:pt idx="60">
                        <c:v>1.0694999999999999E-3</c:v>
                      </c:pt>
                      <c:pt idx="61">
                        <c:v>1.0646E-3</c:v>
                      </c:pt>
                      <c:pt idx="62">
                        <c:v>1.0855999999999999E-3</c:v>
                      </c:pt>
                      <c:pt idx="63">
                        <c:v>1.0549000000000001E-3</c:v>
                      </c:pt>
                      <c:pt idx="64">
                        <c:v>1.0809000000000001E-3</c:v>
                      </c:pt>
                      <c:pt idx="65">
                        <c:v>1.0299E-3</c:v>
                      </c:pt>
                      <c:pt idx="66">
                        <c:v>1.0658E-3</c:v>
                      </c:pt>
                      <c:pt idx="67">
                        <c:v>9.8630000000000007E-4</c:v>
                      </c:pt>
                      <c:pt idx="68">
                        <c:v>1.0302E-3</c:v>
                      </c:pt>
                      <c:pt idx="69">
                        <c:v>9.9339999999999997E-4</c:v>
                      </c:pt>
                      <c:pt idx="70">
                        <c:v>9.9770000000000002E-4</c:v>
                      </c:pt>
                      <c:pt idx="71">
                        <c:v>9.4729999999999999E-4</c:v>
                      </c:pt>
                      <c:pt idx="72">
                        <c:v>-8.275E-4</c:v>
                      </c:pt>
                      <c:pt idx="73">
                        <c:v>-1.8657000000000001E-3</c:v>
                      </c:pt>
                      <c:pt idx="74">
                        <c:v>-1.9411999999999999E-3</c:v>
                      </c:pt>
                      <c:pt idx="75">
                        <c:v>-1.8864000000000001E-3</c:v>
                      </c:pt>
                      <c:pt idx="76">
                        <c:v>-1.8744E-3</c:v>
                      </c:pt>
                      <c:pt idx="77">
                        <c:v>-1.9135999999999999E-3</c:v>
                      </c:pt>
                      <c:pt idx="78">
                        <c:v>-1.8944999999999999E-3</c:v>
                      </c:pt>
                      <c:pt idx="79">
                        <c:v>-1.8927E-3</c:v>
                      </c:pt>
                      <c:pt idx="80">
                        <c:v>-1.8793E-3</c:v>
                      </c:pt>
                      <c:pt idx="81">
                        <c:v>-1.8503E-3</c:v>
                      </c:pt>
                      <c:pt idx="82">
                        <c:v>-1.8345E-3</c:v>
                      </c:pt>
                      <c:pt idx="83">
                        <c:v>-1.8657999999999999E-3</c:v>
                      </c:pt>
                      <c:pt idx="84">
                        <c:v>-1.8588999999999999E-3</c:v>
                      </c:pt>
                      <c:pt idx="85">
                        <c:v>-1.8301999999999999E-3</c:v>
                      </c:pt>
                      <c:pt idx="86">
                        <c:v>-1.8636E-3</c:v>
                      </c:pt>
                      <c:pt idx="87">
                        <c:v>-1.8549E-3</c:v>
                      </c:pt>
                      <c:pt idx="88">
                        <c:v>-1.8768999999999999E-3</c:v>
                      </c:pt>
                      <c:pt idx="89">
                        <c:v>-1.8618E-3</c:v>
                      </c:pt>
                      <c:pt idx="90">
                        <c:v>-1.8044999999999999E-3</c:v>
                      </c:pt>
                      <c:pt idx="91">
                        <c:v>-1.8332999999999999E-3</c:v>
                      </c:pt>
                      <c:pt idx="92">
                        <c:v>-1.7841000000000001E-3</c:v>
                      </c:pt>
                      <c:pt idx="93">
                        <c:v>-1.8342E-3</c:v>
                      </c:pt>
                      <c:pt idx="94">
                        <c:v>-1.7872999999999999E-3</c:v>
                      </c:pt>
                      <c:pt idx="95">
                        <c:v>-1.8058E-3</c:v>
                      </c:pt>
                      <c:pt idx="96">
                        <c:v>-1.7935E-3</c:v>
                      </c:pt>
                      <c:pt idx="97">
                        <c:v>-1.7761000000000001E-3</c:v>
                      </c:pt>
                      <c:pt idx="98">
                        <c:v>-1.3332999999999999E-3</c:v>
                      </c:pt>
                      <c:pt idx="99">
                        <c:v>1.1692E-3</c:v>
                      </c:pt>
                      <c:pt idx="100">
                        <c:v>1.3207E-3</c:v>
                      </c:pt>
                      <c:pt idx="101">
                        <c:v>1.2966E-3</c:v>
                      </c:pt>
                      <c:pt idx="102">
                        <c:v>1.2625E-3</c:v>
                      </c:pt>
                      <c:pt idx="103">
                        <c:v>1.2573E-3</c:v>
                      </c:pt>
                      <c:pt idx="104">
                        <c:v>1.2786E-3</c:v>
                      </c:pt>
                      <c:pt idx="105">
                        <c:v>1.2721E-3</c:v>
                      </c:pt>
                      <c:pt idx="106">
                        <c:v>1.2237999999999999E-3</c:v>
                      </c:pt>
                      <c:pt idx="107">
                        <c:v>1.2424000000000001E-3</c:v>
                      </c:pt>
                      <c:pt idx="108">
                        <c:v>1.2022000000000001E-3</c:v>
                      </c:pt>
                      <c:pt idx="109">
                        <c:v>1.2155E-3</c:v>
                      </c:pt>
                      <c:pt idx="110">
                        <c:v>1.2019000000000001E-3</c:v>
                      </c:pt>
                      <c:pt idx="111">
                        <c:v>1.1849E-3</c:v>
                      </c:pt>
                      <c:pt idx="112">
                        <c:v>1.1789999999999999E-3</c:v>
                      </c:pt>
                      <c:pt idx="113">
                        <c:v>1.1739999999999999E-3</c:v>
                      </c:pt>
                      <c:pt idx="114">
                        <c:v>1.1814E-3</c:v>
                      </c:pt>
                      <c:pt idx="115">
                        <c:v>1.1456000000000001E-3</c:v>
                      </c:pt>
                      <c:pt idx="116">
                        <c:v>1.1351E-3</c:v>
                      </c:pt>
                      <c:pt idx="117">
                        <c:v>1.1295000000000001E-3</c:v>
                      </c:pt>
                      <c:pt idx="118">
                        <c:v>1.1383999999999999E-3</c:v>
                      </c:pt>
                      <c:pt idx="119">
                        <c:v>1.101E-3</c:v>
                      </c:pt>
                      <c:pt idx="120">
                        <c:v>1.1248E-3</c:v>
                      </c:pt>
                      <c:pt idx="121">
                        <c:v>1.1152E-3</c:v>
                      </c:pt>
                      <c:pt idx="122">
                        <c:v>1.1007E-3</c:v>
                      </c:pt>
                      <c:pt idx="123">
                        <c:v>2.8400000000000002E-4</c:v>
                      </c:pt>
                      <c:pt idx="124">
                        <c:v>-1.8657000000000001E-3</c:v>
                      </c:pt>
                      <c:pt idx="125">
                        <c:v>-1.9556E-3</c:v>
                      </c:pt>
                      <c:pt idx="126">
                        <c:v>-1.9816E-3</c:v>
                      </c:pt>
                      <c:pt idx="127">
                        <c:v>-2.0016999999999999E-3</c:v>
                      </c:pt>
                      <c:pt idx="128">
                        <c:v>-1.9976999999999998E-3</c:v>
                      </c:pt>
                      <c:pt idx="129">
                        <c:v>-1.9919E-3</c:v>
                      </c:pt>
                      <c:pt idx="130">
                        <c:v>-1.9616E-3</c:v>
                      </c:pt>
                      <c:pt idx="131">
                        <c:v>-1.9433E-3</c:v>
                      </c:pt>
                      <c:pt idx="132">
                        <c:v>-1.9627999999999998E-3</c:v>
                      </c:pt>
                      <c:pt idx="133">
                        <c:v>-1.9637000000000001E-3</c:v>
                      </c:pt>
                      <c:pt idx="134">
                        <c:v>-1.9548E-3</c:v>
                      </c:pt>
                      <c:pt idx="135">
                        <c:v>-1.9724E-3</c:v>
                      </c:pt>
                      <c:pt idx="136">
                        <c:v>-1.9743E-3</c:v>
                      </c:pt>
                      <c:pt idx="137">
                        <c:v>-1.9754999999999998E-3</c:v>
                      </c:pt>
                      <c:pt idx="138">
                        <c:v>-1.9542000000000001E-3</c:v>
                      </c:pt>
                      <c:pt idx="139">
                        <c:v>-1.9941E-3</c:v>
                      </c:pt>
                      <c:pt idx="140">
                        <c:v>-1.9811E-3</c:v>
                      </c:pt>
                      <c:pt idx="141">
                        <c:v>-1.9916000000000001E-3</c:v>
                      </c:pt>
                      <c:pt idx="142">
                        <c:v>-1.9938E-3</c:v>
                      </c:pt>
                      <c:pt idx="143">
                        <c:v>-1.9870000000000001E-3</c:v>
                      </c:pt>
                      <c:pt idx="144">
                        <c:v>-2.0037000000000002E-3</c:v>
                      </c:pt>
                      <c:pt idx="145">
                        <c:v>-2.0173000000000001E-3</c:v>
                      </c:pt>
                      <c:pt idx="146">
                        <c:v>-2.0200999999999999E-3</c:v>
                      </c:pt>
                      <c:pt idx="147">
                        <c:v>-1.9981E-3</c:v>
                      </c:pt>
                      <c:pt idx="148">
                        <c:v>-1.97E-3</c:v>
                      </c:pt>
                      <c:pt idx="149">
                        <c:v>-1.9406E-3</c:v>
                      </c:pt>
                      <c:pt idx="150">
                        <c:v>6.6609999999999998E-4</c:v>
                      </c:pt>
                      <c:pt idx="151">
                        <c:v>9.7959999999999996E-4</c:v>
                      </c:pt>
                      <c:pt idx="152">
                        <c:v>1.0089999999999999E-3</c:v>
                      </c:pt>
                      <c:pt idx="153">
                        <c:v>1.026E-3</c:v>
                      </c:pt>
                      <c:pt idx="154">
                        <c:v>1.0161E-3</c:v>
                      </c:pt>
                      <c:pt idx="155">
                        <c:v>9.7780000000000002E-4</c:v>
                      </c:pt>
                      <c:pt idx="156">
                        <c:v>9.969E-4</c:v>
                      </c:pt>
                      <c:pt idx="157">
                        <c:v>9.8919999999999998E-4</c:v>
                      </c:pt>
                      <c:pt idx="158">
                        <c:v>9.7590000000000003E-4</c:v>
                      </c:pt>
                      <c:pt idx="159">
                        <c:v>9.5859999999999999E-4</c:v>
                      </c:pt>
                      <c:pt idx="160">
                        <c:v>9.6690000000000003E-4</c:v>
                      </c:pt>
                      <c:pt idx="161">
                        <c:v>9.5109999999999997E-4</c:v>
                      </c:pt>
                      <c:pt idx="162">
                        <c:v>9.4810000000000001E-4</c:v>
                      </c:pt>
                      <c:pt idx="163">
                        <c:v>9.3780000000000003E-4</c:v>
                      </c:pt>
                      <c:pt idx="164">
                        <c:v>9.1799999999999998E-4</c:v>
                      </c:pt>
                      <c:pt idx="165">
                        <c:v>8.7319999999999997E-4</c:v>
                      </c:pt>
                      <c:pt idx="166">
                        <c:v>8.7469999999999996E-4</c:v>
                      </c:pt>
                      <c:pt idx="167">
                        <c:v>8.9479999999999996E-4</c:v>
                      </c:pt>
                      <c:pt idx="168">
                        <c:v>8.608E-4</c:v>
                      </c:pt>
                      <c:pt idx="169">
                        <c:v>8.5340000000000004E-4</c:v>
                      </c:pt>
                      <c:pt idx="170">
                        <c:v>8.1349999999999999E-4</c:v>
                      </c:pt>
                      <c:pt idx="171">
                        <c:v>7.9089999999999998E-4</c:v>
                      </c:pt>
                      <c:pt idx="172">
                        <c:v>7.6369999999999997E-4</c:v>
                      </c:pt>
                      <c:pt idx="173">
                        <c:v>7.5279999999999998E-4</c:v>
                      </c:pt>
                      <c:pt idx="174">
                        <c:v>6.7860000000000001E-4</c:v>
                      </c:pt>
                      <c:pt idx="175">
                        <c:v>-1.9543999999999998E-3</c:v>
                      </c:pt>
                      <c:pt idx="176">
                        <c:v>-2.2639000000000001E-3</c:v>
                      </c:pt>
                      <c:pt idx="177">
                        <c:v>-2.2534E-3</c:v>
                      </c:pt>
                      <c:pt idx="178">
                        <c:v>-2.2346000000000002E-3</c:v>
                      </c:pt>
                      <c:pt idx="179">
                        <c:v>-2.2193999999999998E-3</c:v>
                      </c:pt>
                      <c:pt idx="180">
                        <c:v>-2.2055E-3</c:v>
                      </c:pt>
                      <c:pt idx="181">
                        <c:v>-2.2200000000000002E-3</c:v>
                      </c:pt>
                      <c:pt idx="182">
                        <c:v>-2.2303000000000002E-3</c:v>
                      </c:pt>
                      <c:pt idx="183">
                        <c:v>-2.1584999999999998E-3</c:v>
                      </c:pt>
                      <c:pt idx="184">
                        <c:v>-2.1551000000000001E-3</c:v>
                      </c:pt>
                      <c:pt idx="185">
                        <c:v>-2.1786000000000002E-3</c:v>
                      </c:pt>
                      <c:pt idx="186">
                        <c:v>-2.1337999999999999E-3</c:v>
                      </c:pt>
                      <c:pt idx="187">
                        <c:v>-2.1427E-3</c:v>
                      </c:pt>
                      <c:pt idx="188">
                        <c:v>-2.1653000000000002E-3</c:v>
                      </c:pt>
                      <c:pt idx="189">
                        <c:v>-2.1183E-3</c:v>
                      </c:pt>
                      <c:pt idx="190">
                        <c:v>-2.1223000000000001E-3</c:v>
                      </c:pt>
                      <c:pt idx="191">
                        <c:v>-2.1659000000000001E-3</c:v>
                      </c:pt>
                      <c:pt idx="192">
                        <c:v>-2.1727000000000001E-3</c:v>
                      </c:pt>
                      <c:pt idx="193">
                        <c:v>-2.1304000000000002E-3</c:v>
                      </c:pt>
                      <c:pt idx="194">
                        <c:v>-2.1746000000000001E-3</c:v>
                      </c:pt>
                      <c:pt idx="195">
                        <c:v>-2.1757999999999999E-3</c:v>
                      </c:pt>
                      <c:pt idx="196">
                        <c:v>-2.1835000000000001E-3</c:v>
                      </c:pt>
                      <c:pt idx="197">
                        <c:v>-2.2499999999999998E-3</c:v>
                      </c:pt>
                      <c:pt idx="198">
                        <c:v>-2.2055E-3</c:v>
                      </c:pt>
                      <c:pt idx="199">
                        <c:v>-2.212E-3</c:v>
                      </c:pt>
                      <c:pt idx="200">
                        <c:v>-2.2212999999999998E-3</c:v>
                      </c:pt>
                      <c:pt idx="201">
                        <c:v>-2.2469999999999999E-4</c:v>
                      </c:pt>
                      <c:pt idx="202">
                        <c:v>6.8659999999999999E-4</c:v>
                      </c:pt>
                      <c:pt idx="203">
                        <c:v>7.1159999999999995E-4</c:v>
                      </c:pt>
                      <c:pt idx="204">
                        <c:v>6.7699999999999998E-4</c:v>
                      </c:pt>
                      <c:pt idx="205">
                        <c:v>6.6960000000000001E-4</c:v>
                      </c:pt>
                      <c:pt idx="206">
                        <c:v>6.535E-4</c:v>
                      </c:pt>
                      <c:pt idx="207">
                        <c:v>6.4269999999999996E-4</c:v>
                      </c:pt>
                      <c:pt idx="208">
                        <c:v>6.711E-4</c:v>
                      </c:pt>
                      <c:pt idx="209">
                        <c:v>6.4570000000000003E-4</c:v>
                      </c:pt>
                      <c:pt idx="210">
                        <c:v>6.5189999999999996E-4</c:v>
                      </c:pt>
                      <c:pt idx="211">
                        <c:v>5.9590000000000001E-4</c:v>
                      </c:pt>
                      <c:pt idx="212">
                        <c:v>5.9840000000000002E-4</c:v>
                      </c:pt>
                      <c:pt idx="213">
                        <c:v>6.0329999999999997E-4</c:v>
                      </c:pt>
                      <c:pt idx="214">
                        <c:v>6.2989999999999997E-4</c:v>
                      </c:pt>
                      <c:pt idx="215">
                        <c:v>6.5720000000000004E-4</c:v>
                      </c:pt>
                      <c:pt idx="216">
                        <c:v>6.1320000000000005E-4</c:v>
                      </c:pt>
                      <c:pt idx="217">
                        <c:v>5.999E-4</c:v>
                      </c:pt>
                      <c:pt idx="218">
                        <c:v>5.798E-4</c:v>
                      </c:pt>
                      <c:pt idx="219">
                        <c:v>6.2589999999999998E-4</c:v>
                      </c:pt>
                      <c:pt idx="220">
                        <c:v>6.1660000000000003E-4</c:v>
                      </c:pt>
                      <c:pt idx="221">
                        <c:v>5.8600000000000004E-4</c:v>
                      </c:pt>
                      <c:pt idx="222">
                        <c:v>5.2510000000000002E-4</c:v>
                      </c:pt>
                      <c:pt idx="223">
                        <c:v>5.084E-4</c:v>
                      </c:pt>
                      <c:pt idx="224">
                        <c:v>5.4739999999999997E-4</c:v>
                      </c:pt>
                      <c:pt idx="225">
                        <c:v>5.0750000000000003E-4</c:v>
                      </c:pt>
                      <c:pt idx="226">
                        <c:v>-1.7547000000000001E-3</c:v>
                      </c:pt>
                      <c:pt idx="227">
                        <c:v>-2.4919999999999999E-3</c:v>
                      </c:pt>
                      <c:pt idx="228">
                        <c:v>-2.5325E-3</c:v>
                      </c:pt>
                      <c:pt idx="229">
                        <c:v>-2.5251000000000002E-3</c:v>
                      </c:pt>
                      <c:pt idx="230">
                        <c:v>-2.5330999999999999E-3</c:v>
                      </c:pt>
                      <c:pt idx="231">
                        <c:v>-2.5263E-3</c:v>
                      </c:pt>
                      <c:pt idx="232">
                        <c:v>-2.5179999999999998E-3</c:v>
                      </c:pt>
                      <c:pt idx="233">
                        <c:v>-2.4799000000000002E-3</c:v>
                      </c:pt>
                      <c:pt idx="234">
                        <c:v>-2.4505999999999998E-3</c:v>
                      </c:pt>
                      <c:pt idx="235">
                        <c:v>-2.4274000000000001E-3</c:v>
                      </c:pt>
                      <c:pt idx="236">
                        <c:v>-2.4418999999999999E-3</c:v>
                      </c:pt>
                      <c:pt idx="237">
                        <c:v>-2.4518000000000001E-3</c:v>
                      </c:pt>
                      <c:pt idx="238">
                        <c:v>-2.4424999999999998E-3</c:v>
                      </c:pt>
                      <c:pt idx="239">
                        <c:v>-2.4361000000000001E-3</c:v>
                      </c:pt>
                      <c:pt idx="240">
                        <c:v>-2.3685999999999998E-3</c:v>
                      </c:pt>
                      <c:pt idx="241">
                        <c:v>-2.3939999999999999E-3</c:v>
                      </c:pt>
                      <c:pt idx="242">
                        <c:v>-2.4220999999999999E-3</c:v>
                      </c:pt>
                      <c:pt idx="243">
                        <c:v>-2.4404000000000001E-3</c:v>
                      </c:pt>
                      <c:pt idx="244">
                        <c:v>-2.441E-3</c:v>
                      </c:pt>
                      <c:pt idx="245">
                        <c:v>-2.3801E-3</c:v>
                      </c:pt>
                      <c:pt idx="246">
                        <c:v>-2.3695000000000001E-3</c:v>
                      </c:pt>
                      <c:pt idx="247">
                        <c:v>-2.3636999999999998E-3</c:v>
                      </c:pt>
                      <c:pt idx="248">
                        <c:v>-2.4085000000000001E-3</c:v>
                      </c:pt>
                      <c:pt idx="249">
                        <c:v>-2.3988999999999998E-3</c:v>
                      </c:pt>
                      <c:pt idx="250">
                        <c:v>-2.3587E-3</c:v>
                      </c:pt>
                      <c:pt idx="251">
                        <c:v>-2.3758E-3</c:v>
                      </c:pt>
                      <c:pt idx="252">
                        <c:v>-1.4813999999999999E-3</c:v>
                      </c:pt>
                      <c:pt idx="253">
                        <c:v>5.2840000000000005E-4</c:v>
                      </c:pt>
                      <c:pt idx="254">
                        <c:v>6.2399999999999999E-4</c:v>
                      </c:pt>
                      <c:pt idx="255">
                        <c:v>6.2739999999999996E-4</c:v>
                      </c:pt>
                      <c:pt idx="256">
                        <c:v>6.1589999999999995E-4</c:v>
                      </c:pt>
                      <c:pt idx="257">
                        <c:v>5.6030000000000001E-4</c:v>
                      </c:pt>
                      <c:pt idx="258">
                        <c:v>5.7939999999999999E-4</c:v>
                      </c:pt>
                      <c:pt idx="259">
                        <c:v>5.4909999999999996E-4</c:v>
                      </c:pt>
                      <c:pt idx="260">
                        <c:v>5.6360000000000004E-4</c:v>
                      </c:pt>
                      <c:pt idx="261">
                        <c:v>5.5900000000000004E-4</c:v>
                      </c:pt>
                      <c:pt idx="262">
                        <c:v>5.5279999999999999E-4</c:v>
                      </c:pt>
                      <c:pt idx="263">
                        <c:v>5.1170000000000002E-4</c:v>
                      </c:pt>
                      <c:pt idx="264">
                        <c:v>5.4909999999999996E-4</c:v>
                      </c:pt>
                      <c:pt idx="265">
                        <c:v>4.9560000000000001E-4</c:v>
                      </c:pt>
                      <c:pt idx="266">
                        <c:v>5.0520000000000003E-4</c:v>
                      </c:pt>
                      <c:pt idx="267">
                        <c:v>5.1820000000000002E-4</c:v>
                      </c:pt>
                      <c:pt idx="268">
                        <c:v>4.5780000000000001E-4</c:v>
                      </c:pt>
                      <c:pt idx="269">
                        <c:v>4.4359999999999999E-4</c:v>
                      </c:pt>
                      <c:pt idx="270">
                        <c:v>4.5570000000000002E-4</c:v>
                      </c:pt>
                      <c:pt idx="271">
                        <c:v>4.3810000000000002E-4</c:v>
                      </c:pt>
                      <c:pt idx="272">
                        <c:v>3.8759999999999999E-4</c:v>
                      </c:pt>
                      <c:pt idx="273">
                        <c:v>3.746E-4</c:v>
                      </c:pt>
                      <c:pt idx="274">
                        <c:v>3.6220000000000002E-4</c:v>
                      </c:pt>
                      <c:pt idx="275">
                        <c:v>3.9530000000000001E-4</c:v>
                      </c:pt>
                      <c:pt idx="276">
                        <c:v>3.8759999999999999E-4</c:v>
                      </c:pt>
                      <c:pt idx="277">
                        <c:v>-9.1679999999999995E-4</c:v>
                      </c:pt>
                      <c:pt idx="278">
                        <c:v>-2.6047000000000002E-3</c:v>
                      </c:pt>
                      <c:pt idx="279">
                        <c:v>-2.6737000000000002E-3</c:v>
                      </c:pt>
                      <c:pt idx="280">
                        <c:v>-2.6378E-3</c:v>
                      </c:pt>
                      <c:pt idx="281">
                        <c:v>-2.6594000000000001E-3</c:v>
                      </c:pt>
                      <c:pt idx="282">
                        <c:v>-2.6576E-3</c:v>
                      </c:pt>
                      <c:pt idx="283">
                        <c:v>-2.6997000000000002E-3</c:v>
                      </c:pt>
                      <c:pt idx="284">
                        <c:v>-2.6641E-3</c:v>
                      </c:pt>
                      <c:pt idx="285">
                        <c:v>-2.6733999999999998E-3</c:v>
                      </c:pt>
                      <c:pt idx="286">
                        <c:v>-2.6405999999999999E-3</c:v>
                      </c:pt>
                      <c:pt idx="287">
                        <c:v>-2.6584999999999998E-3</c:v>
                      </c:pt>
                      <c:pt idx="288">
                        <c:v>-2.6378E-3</c:v>
                      </c:pt>
                      <c:pt idx="289">
                        <c:v>-2.6581999999999999E-3</c:v>
                      </c:pt>
                      <c:pt idx="290">
                        <c:v>-2.6032E-3</c:v>
                      </c:pt>
                      <c:pt idx="291">
                        <c:v>-2.5704E-3</c:v>
                      </c:pt>
                      <c:pt idx="292">
                        <c:v>-2.5904999999999999E-3</c:v>
                      </c:pt>
                      <c:pt idx="293">
                        <c:v>-2.6196000000000001E-3</c:v>
                      </c:pt>
                      <c:pt idx="294">
                        <c:v>-2.6248E-3</c:v>
                      </c:pt>
                      <c:pt idx="295">
                        <c:v>-2.6193000000000002E-3</c:v>
                      </c:pt>
                      <c:pt idx="296">
                        <c:v>-2.5890000000000002E-3</c:v>
                      </c:pt>
                      <c:pt idx="297">
                        <c:v>-2.5929999999999998E-3</c:v>
                      </c:pt>
                      <c:pt idx="298">
                        <c:v>-2.6254999999999998E-3</c:v>
                      </c:pt>
                      <c:pt idx="299">
                        <c:v>-2.6568E-3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232-43DB-8ACA-0B79B4B7844A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600 turns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dec'!$A$30000:$A$30300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1.4999500000000001E-2</c:v>
                      </c:pt>
                      <c:pt idx="1">
                        <c:v>1.4999999999999999E-2</c:v>
                      </c:pt>
                      <c:pt idx="2">
                        <c:v>1.50005E-2</c:v>
                      </c:pt>
                      <c:pt idx="3">
                        <c:v>1.5001E-2</c:v>
                      </c:pt>
                      <c:pt idx="4">
                        <c:v>1.5001499999999999E-2</c:v>
                      </c:pt>
                      <c:pt idx="5">
                        <c:v>1.5002E-2</c:v>
                      </c:pt>
                      <c:pt idx="6">
                        <c:v>1.50025E-2</c:v>
                      </c:pt>
                      <c:pt idx="7">
                        <c:v>1.5003000000000001E-2</c:v>
                      </c:pt>
                      <c:pt idx="8">
                        <c:v>1.5003499999999999E-2</c:v>
                      </c:pt>
                      <c:pt idx="9">
                        <c:v>1.5004E-2</c:v>
                      </c:pt>
                      <c:pt idx="10">
                        <c:v>1.50045E-2</c:v>
                      </c:pt>
                      <c:pt idx="11">
                        <c:v>1.5004999999999999E-2</c:v>
                      </c:pt>
                      <c:pt idx="12">
                        <c:v>1.50055E-2</c:v>
                      </c:pt>
                      <c:pt idx="13">
                        <c:v>1.5006E-2</c:v>
                      </c:pt>
                      <c:pt idx="14">
                        <c:v>1.5006500000000001E-2</c:v>
                      </c:pt>
                      <c:pt idx="15">
                        <c:v>1.5007E-2</c:v>
                      </c:pt>
                      <c:pt idx="16">
                        <c:v>1.50075E-2</c:v>
                      </c:pt>
                      <c:pt idx="17">
                        <c:v>1.5008000000000001E-2</c:v>
                      </c:pt>
                      <c:pt idx="18">
                        <c:v>1.5008499999999999E-2</c:v>
                      </c:pt>
                      <c:pt idx="19">
                        <c:v>1.5009E-2</c:v>
                      </c:pt>
                      <c:pt idx="20">
                        <c:v>1.50095E-2</c:v>
                      </c:pt>
                      <c:pt idx="21">
                        <c:v>1.5010000000000001E-2</c:v>
                      </c:pt>
                      <c:pt idx="22">
                        <c:v>1.50105E-2</c:v>
                      </c:pt>
                      <c:pt idx="23">
                        <c:v>1.5011E-2</c:v>
                      </c:pt>
                      <c:pt idx="24">
                        <c:v>1.5011500000000001E-2</c:v>
                      </c:pt>
                      <c:pt idx="25">
                        <c:v>1.5011999999999999E-2</c:v>
                      </c:pt>
                      <c:pt idx="26">
                        <c:v>1.50125E-2</c:v>
                      </c:pt>
                      <c:pt idx="27">
                        <c:v>1.5013E-2</c:v>
                      </c:pt>
                      <c:pt idx="28">
                        <c:v>1.5013500000000001E-2</c:v>
                      </c:pt>
                      <c:pt idx="29">
                        <c:v>1.5014E-2</c:v>
                      </c:pt>
                      <c:pt idx="30">
                        <c:v>1.50145E-2</c:v>
                      </c:pt>
                      <c:pt idx="31">
                        <c:v>1.5015000000000001E-2</c:v>
                      </c:pt>
                      <c:pt idx="32">
                        <c:v>1.5015499999999999E-2</c:v>
                      </c:pt>
                      <c:pt idx="33">
                        <c:v>1.5016E-2</c:v>
                      </c:pt>
                      <c:pt idx="34">
                        <c:v>1.50165E-2</c:v>
                      </c:pt>
                      <c:pt idx="35">
                        <c:v>1.5017000000000001E-2</c:v>
                      </c:pt>
                      <c:pt idx="36">
                        <c:v>1.50175E-2</c:v>
                      </c:pt>
                      <c:pt idx="37">
                        <c:v>1.5018E-2</c:v>
                      </c:pt>
                      <c:pt idx="38">
                        <c:v>1.5018500000000001E-2</c:v>
                      </c:pt>
                      <c:pt idx="39">
                        <c:v>1.5018999999999999E-2</c:v>
                      </c:pt>
                      <c:pt idx="40">
                        <c:v>1.50195E-2</c:v>
                      </c:pt>
                      <c:pt idx="41">
                        <c:v>1.502E-2</c:v>
                      </c:pt>
                      <c:pt idx="42">
                        <c:v>1.5020500000000001E-2</c:v>
                      </c:pt>
                      <c:pt idx="43">
                        <c:v>1.5021E-2</c:v>
                      </c:pt>
                      <c:pt idx="44">
                        <c:v>1.50215E-2</c:v>
                      </c:pt>
                      <c:pt idx="45">
                        <c:v>1.5022000000000001E-2</c:v>
                      </c:pt>
                      <c:pt idx="46">
                        <c:v>1.5022499999999999E-2</c:v>
                      </c:pt>
                      <c:pt idx="47">
                        <c:v>1.5023E-2</c:v>
                      </c:pt>
                      <c:pt idx="48">
                        <c:v>1.50235E-2</c:v>
                      </c:pt>
                      <c:pt idx="49">
                        <c:v>1.5023999999999999E-2</c:v>
                      </c:pt>
                      <c:pt idx="50">
                        <c:v>1.50245E-2</c:v>
                      </c:pt>
                      <c:pt idx="51">
                        <c:v>1.5025E-2</c:v>
                      </c:pt>
                      <c:pt idx="52">
                        <c:v>1.5025500000000001E-2</c:v>
                      </c:pt>
                      <c:pt idx="53">
                        <c:v>1.5025999999999999E-2</c:v>
                      </c:pt>
                      <c:pt idx="54">
                        <c:v>1.50265E-2</c:v>
                      </c:pt>
                      <c:pt idx="55">
                        <c:v>1.5027E-2</c:v>
                      </c:pt>
                      <c:pt idx="56">
                        <c:v>1.5027499999999999E-2</c:v>
                      </c:pt>
                      <c:pt idx="57">
                        <c:v>1.5028E-2</c:v>
                      </c:pt>
                      <c:pt idx="58">
                        <c:v>1.50285E-2</c:v>
                      </c:pt>
                      <c:pt idx="59">
                        <c:v>1.5029000000000001E-2</c:v>
                      </c:pt>
                      <c:pt idx="60">
                        <c:v>1.5029499999999999E-2</c:v>
                      </c:pt>
                      <c:pt idx="61">
                        <c:v>1.503E-2</c:v>
                      </c:pt>
                      <c:pt idx="62">
                        <c:v>1.50305E-2</c:v>
                      </c:pt>
                      <c:pt idx="63">
                        <c:v>1.5030999999999999E-2</c:v>
                      </c:pt>
                      <c:pt idx="64">
                        <c:v>1.50315E-2</c:v>
                      </c:pt>
                      <c:pt idx="65">
                        <c:v>1.5032E-2</c:v>
                      </c:pt>
                      <c:pt idx="66">
                        <c:v>1.5032500000000001E-2</c:v>
                      </c:pt>
                      <c:pt idx="67">
                        <c:v>1.5032999999999999E-2</c:v>
                      </c:pt>
                      <c:pt idx="68">
                        <c:v>1.50335E-2</c:v>
                      </c:pt>
                      <c:pt idx="69">
                        <c:v>1.5034E-2</c:v>
                      </c:pt>
                      <c:pt idx="70">
                        <c:v>1.5034499999999999E-2</c:v>
                      </c:pt>
                      <c:pt idx="71">
                        <c:v>1.5035E-2</c:v>
                      </c:pt>
                      <c:pt idx="72">
                        <c:v>1.50355E-2</c:v>
                      </c:pt>
                      <c:pt idx="73">
                        <c:v>1.5036000000000001E-2</c:v>
                      </c:pt>
                      <c:pt idx="74">
                        <c:v>1.50365E-2</c:v>
                      </c:pt>
                      <c:pt idx="75">
                        <c:v>1.5037E-2</c:v>
                      </c:pt>
                      <c:pt idx="76">
                        <c:v>1.5037500000000001E-2</c:v>
                      </c:pt>
                      <c:pt idx="77">
                        <c:v>1.5037999999999999E-2</c:v>
                      </c:pt>
                      <c:pt idx="78">
                        <c:v>1.50385E-2</c:v>
                      </c:pt>
                      <c:pt idx="79">
                        <c:v>1.5039E-2</c:v>
                      </c:pt>
                      <c:pt idx="80">
                        <c:v>1.5039500000000001E-2</c:v>
                      </c:pt>
                      <c:pt idx="81">
                        <c:v>1.504E-2</c:v>
                      </c:pt>
                      <c:pt idx="82">
                        <c:v>1.50405E-2</c:v>
                      </c:pt>
                      <c:pt idx="83">
                        <c:v>1.5041000000000001E-2</c:v>
                      </c:pt>
                      <c:pt idx="84">
                        <c:v>1.5041499999999999E-2</c:v>
                      </c:pt>
                      <c:pt idx="85">
                        <c:v>1.5042E-2</c:v>
                      </c:pt>
                      <c:pt idx="86">
                        <c:v>1.50425E-2</c:v>
                      </c:pt>
                      <c:pt idx="87">
                        <c:v>1.5043000000000001E-2</c:v>
                      </c:pt>
                      <c:pt idx="88">
                        <c:v>1.50435E-2</c:v>
                      </c:pt>
                      <c:pt idx="89">
                        <c:v>1.5044E-2</c:v>
                      </c:pt>
                      <c:pt idx="90">
                        <c:v>1.5044500000000001E-2</c:v>
                      </c:pt>
                      <c:pt idx="91">
                        <c:v>1.5044999999999999E-2</c:v>
                      </c:pt>
                      <c:pt idx="92">
                        <c:v>1.50455E-2</c:v>
                      </c:pt>
                      <c:pt idx="93">
                        <c:v>1.5046E-2</c:v>
                      </c:pt>
                      <c:pt idx="94">
                        <c:v>1.5046500000000001E-2</c:v>
                      </c:pt>
                      <c:pt idx="95">
                        <c:v>1.5047E-2</c:v>
                      </c:pt>
                      <c:pt idx="96">
                        <c:v>1.50475E-2</c:v>
                      </c:pt>
                      <c:pt idx="97">
                        <c:v>1.5048000000000001E-2</c:v>
                      </c:pt>
                      <c:pt idx="98">
                        <c:v>1.5048499999999999E-2</c:v>
                      </c:pt>
                      <c:pt idx="99">
                        <c:v>1.5049E-2</c:v>
                      </c:pt>
                      <c:pt idx="100">
                        <c:v>1.50495E-2</c:v>
                      </c:pt>
                      <c:pt idx="101">
                        <c:v>1.5049999999999999E-2</c:v>
                      </c:pt>
                      <c:pt idx="102">
                        <c:v>1.50505E-2</c:v>
                      </c:pt>
                      <c:pt idx="103">
                        <c:v>1.5051E-2</c:v>
                      </c:pt>
                      <c:pt idx="104">
                        <c:v>1.5051500000000001E-2</c:v>
                      </c:pt>
                      <c:pt idx="105">
                        <c:v>1.5051999999999999E-2</c:v>
                      </c:pt>
                      <c:pt idx="106">
                        <c:v>1.50525E-2</c:v>
                      </c:pt>
                      <c:pt idx="107">
                        <c:v>1.5053E-2</c:v>
                      </c:pt>
                      <c:pt idx="108">
                        <c:v>1.5053499999999999E-2</c:v>
                      </c:pt>
                      <c:pt idx="109">
                        <c:v>1.5054E-2</c:v>
                      </c:pt>
                      <c:pt idx="110">
                        <c:v>1.50545E-2</c:v>
                      </c:pt>
                      <c:pt idx="111">
                        <c:v>1.5055000000000001E-2</c:v>
                      </c:pt>
                      <c:pt idx="112">
                        <c:v>1.5055499999999999E-2</c:v>
                      </c:pt>
                      <c:pt idx="113">
                        <c:v>1.5056E-2</c:v>
                      </c:pt>
                      <c:pt idx="114">
                        <c:v>1.50565E-2</c:v>
                      </c:pt>
                      <c:pt idx="115">
                        <c:v>1.5056999999999999E-2</c:v>
                      </c:pt>
                      <c:pt idx="116">
                        <c:v>1.50575E-2</c:v>
                      </c:pt>
                      <c:pt idx="117">
                        <c:v>1.5058E-2</c:v>
                      </c:pt>
                      <c:pt idx="118">
                        <c:v>1.5058500000000001E-2</c:v>
                      </c:pt>
                      <c:pt idx="119">
                        <c:v>1.5058999999999999E-2</c:v>
                      </c:pt>
                      <c:pt idx="120">
                        <c:v>1.50595E-2</c:v>
                      </c:pt>
                      <c:pt idx="121">
                        <c:v>1.506E-2</c:v>
                      </c:pt>
                      <c:pt idx="122">
                        <c:v>1.5060499999999999E-2</c:v>
                      </c:pt>
                      <c:pt idx="123">
                        <c:v>1.5061E-2</c:v>
                      </c:pt>
                      <c:pt idx="124">
                        <c:v>1.50615E-2</c:v>
                      </c:pt>
                      <c:pt idx="125">
                        <c:v>1.5062000000000001E-2</c:v>
                      </c:pt>
                      <c:pt idx="126">
                        <c:v>1.50625E-2</c:v>
                      </c:pt>
                      <c:pt idx="127">
                        <c:v>1.5063E-2</c:v>
                      </c:pt>
                      <c:pt idx="128">
                        <c:v>1.5063500000000001E-2</c:v>
                      </c:pt>
                      <c:pt idx="129">
                        <c:v>1.5063999999999999E-2</c:v>
                      </c:pt>
                      <c:pt idx="130">
                        <c:v>1.50645E-2</c:v>
                      </c:pt>
                      <c:pt idx="131">
                        <c:v>1.5065E-2</c:v>
                      </c:pt>
                      <c:pt idx="132">
                        <c:v>1.5065500000000001E-2</c:v>
                      </c:pt>
                      <c:pt idx="133">
                        <c:v>1.5066E-2</c:v>
                      </c:pt>
                      <c:pt idx="134">
                        <c:v>1.50665E-2</c:v>
                      </c:pt>
                      <c:pt idx="135">
                        <c:v>1.5067000000000001E-2</c:v>
                      </c:pt>
                      <c:pt idx="136">
                        <c:v>1.5067499999999999E-2</c:v>
                      </c:pt>
                      <c:pt idx="137">
                        <c:v>1.5068E-2</c:v>
                      </c:pt>
                      <c:pt idx="138">
                        <c:v>1.50685E-2</c:v>
                      </c:pt>
                      <c:pt idx="139">
                        <c:v>1.5069000000000001E-2</c:v>
                      </c:pt>
                      <c:pt idx="140">
                        <c:v>1.50695E-2</c:v>
                      </c:pt>
                      <c:pt idx="141">
                        <c:v>1.507E-2</c:v>
                      </c:pt>
                      <c:pt idx="142">
                        <c:v>1.5070500000000001E-2</c:v>
                      </c:pt>
                      <c:pt idx="143">
                        <c:v>1.5070999999999999E-2</c:v>
                      </c:pt>
                      <c:pt idx="144">
                        <c:v>1.50715E-2</c:v>
                      </c:pt>
                      <c:pt idx="145">
                        <c:v>1.5072E-2</c:v>
                      </c:pt>
                      <c:pt idx="146">
                        <c:v>1.5072500000000001E-2</c:v>
                      </c:pt>
                      <c:pt idx="147">
                        <c:v>1.5073E-2</c:v>
                      </c:pt>
                      <c:pt idx="148">
                        <c:v>1.50735E-2</c:v>
                      </c:pt>
                      <c:pt idx="149">
                        <c:v>1.5074000000000001E-2</c:v>
                      </c:pt>
                      <c:pt idx="150">
                        <c:v>1.5074499999999999E-2</c:v>
                      </c:pt>
                      <c:pt idx="151">
                        <c:v>1.5075E-2</c:v>
                      </c:pt>
                      <c:pt idx="152">
                        <c:v>1.50755E-2</c:v>
                      </c:pt>
                      <c:pt idx="153">
                        <c:v>1.5076000000000001E-2</c:v>
                      </c:pt>
                      <c:pt idx="154">
                        <c:v>1.50765E-2</c:v>
                      </c:pt>
                      <c:pt idx="155">
                        <c:v>1.5077E-2</c:v>
                      </c:pt>
                      <c:pt idx="156">
                        <c:v>1.5077500000000001E-2</c:v>
                      </c:pt>
                      <c:pt idx="157">
                        <c:v>1.5077999999999999E-2</c:v>
                      </c:pt>
                      <c:pt idx="158">
                        <c:v>1.50785E-2</c:v>
                      </c:pt>
                      <c:pt idx="159">
                        <c:v>1.5079E-2</c:v>
                      </c:pt>
                      <c:pt idx="160">
                        <c:v>1.5079499999999999E-2</c:v>
                      </c:pt>
                      <c:pt idx="161">
                        <c:v>1.508E-2</c:v>
                      </c:pt>
                      <c:pt idx="162">
                        <c:v>1.50805E-2</c:v>
                      </c:pt>
                      <c:pt idx="163">
                        <c:v>1.5081000000000001E-2</c:v>
                      </c:pt>
                      <c:pt idx="164">
                        <c:v>1.5081499999999999E-2</c:v>
                      </c:pt>
                      <c:pt idx="165">
                        <c:v>1.5082E-2</c:v>
                      </c:pt>
                      <c:pt idx="166">
                        <c:v>1.50825E-2</c:v>
                      </c:pt>
                      <c:pt idx="167">
                        <c:v>1.5082999999999999E-2</c:v>
                      </c:pt>
                      <c:pt idx="168">
                        <c:v>1.50835E-2</c:v>
                      </c:pt>
                      <c:pt idx="169">
                        <c:v>1.5084E-2</c:v>
                      </c:pt>
                      <c:pt idx="170">
                        <c:v>1.5084500000000001E-2</c:v>
                      </c:pt>
                      <c:pt idx="171">
                        <c:v>1.5084999999999999E-2</c:v>
                      </c:pt>
                      <c:pt idx="172">
                        <c:v>1.50855E-2</c:v>
                      </c:pt>
                      <c:pt idx="173">
                        <c:v>1.5086E-2</c:v>
                      </c:pt>
                      <c:pt idx="174">
                        <c:v>1.5086499999999999E-2</c:v>
                      </c:pt>
                      <c:pt idx="175">
                        <c:v>1.5087E-2</c:v>
                      </c:pt>
                      <c:pt idx="176">
                        <c:v>1.50875E-2</c:v>
                      </c:pt>
                      <c:pt idx="177">
                        <c:v>1.5088000000000001E-2</c:v>
                      </c:pt>
                      <c:pt idx="178">
                        <c:v>1.5088499999999999E-2</c:v>
                      </c:pt>
                      <c:pt idx="179">
                        <c:v>1.5089E-2</c:v>
                      </c:pt>
                      <c:pt idx="180">
                        <c:v>1.50895E-2</c:v>
                      </c:pt>
                      <c:pt idx="181">
                        <c:v>1.5089999999999999E-2</c:v>
                      </c:pt>
                      <c:pt idx="182">
                        <c:v>1.50905E-2</c:v>
                      </c:pt>
                      <c:pt idx="183">
                        <c:v>1.5091E-2</c:v>
                      </c:pt>
                      <c:pt idx="184">
                        <c:v>1.5091500000000001E-2</c:v>
                      </c:pt>
                      <c:pt idx="185">
                        <c:v>1.5092E-2</c:v>
                      </c:pt>
                      <c:pt idx="186">
                        <c:v>1.50925E-2</c:v>
                      </c:pt>
                      <c:pt idx="187">
                        <c:v>1.5093000000000001E-2</c:v>
                      </c:pt>
                      <c:pt idx="188">
                        <c:v>1.5093499999999999E-2</c:v>
                      </c:pt>
                      <c:pt idx="189">
                        <c:v>1.5094E-2</c:v>
                      </c:pt>
                      <c:pt idx="190">
                        <c:v>1.50945E-2</c:v>
                      </c:pt>
                      <c:pt idx="191">
                        <c:v>1.5095000000000001E-2</c:v>
                      </c:pt>
                      <c:pt idx="192">
                        <c:v>1.50955E-2</c:v>
                      </c:pt>
                      <c:pt idx="193">
                        <c:v>1.5096E-2</c:v>
                      </c:pt>
                      <c:pt idx="194">
                        <c:v>1.5096500000000001E-2</c:v>
                      </c:pt>
                      <c:pt idx="195">
                        <c:v>1.5096999999999999E-2</c:v>
                      </c:pt>
                      <c:pt idx="196">
                        <c:v>1.50975E-2</c:v>
                      </c:pt>
                      <c:pt idx="197">
                        <c:v>1.5098E-2</c:v>
                      </c:pt>
                      <c:pt idx="198">
                        <c:v>1.5098500000000001E-2</c:v>
                      </c:pt>
                      <c:pt idx="199">
                        <c:v>1.5099E-2</c:v>
                      </c:pt>
                      <c:pt idx="200">
                        <c:v>1.50995E-2</c:v>
                      </c:pt>
                      <c:pt idx="201">
                        <c:v>1.5100000000000001E-2</c:v>
                      </c:pt>
                      <c:pt idx="202">
                        <c:v>1.5100499999999999E-2</c:v>
                      </c:pt>
                      <c:pt idx="203">
                        <c:v>1.5101E-2</c:v>
                      </c:pt>
                      <c:pt idx="204">
                        <c:v>1.51015E-2</c:v>
                      </c:pt>
                      <c:pt idx="205">
                        <c:v>1.5102000000000001E-2</c:v>
                      </c:pt>
                      <c:pt idx="206">
                        <c:v>1.51025E-2</c:v>
                      </c:pt>
                      <c:pt idx="207">
                        <c:v>1.5103E-2</c:v>
                      </c:pt>
                      <c:pt idx="208">
                        <c:v>1.5103500000000001E-2</c:v>
                      </c:pt>
                      <c:pt idx="209">
                        <c:v>1.5103999999999999E-2</c:v>
                      </c:pt>
                      <c:pt idx="210">
                        <c:v>1.51045E-2</c:v>
                      </c:pt>
                      <c:pt idx="211">
                        <c:v>1.5105E-2</c:v>
                      </c:pt>
                      <c:pt idx="212">
                        <c:v>1.5105499999999999E-2</c:v>
                      </c:pt>
                      <c:pt idx="213">
                        <c:v>1.5106E-2</c:v>
                      </c:pt>
                      <c:pt idx="214">
                        <c:v>1.51065E-2</c:v>
                      </c:pt>
                      <c:pt idx="215">
                        <c:v>1.5107000000000001E-2</c:v>
                      </c:pt>
                      <c:pt idx="216">
                        <c:v>1.5107499999999999E-2</c:v>
                      </c:pt>
                      <c:pt idx="217">
                        <c:v>1.5108E-2</c:v>
                      </c:pt>
                      <c:pt idx="218">
                        <c:v>1.51085E-2</c:v>
                      </c:pt>
                      <c:pt idx="219">
                        <c:v>1.5108999999999999E-2</c:v>
                      </c:pt>
                      <c:pt idx="220">
                        <c:v>1.51095E-2</c:v>
                      </c:pt>
                      <c:pt idx="221">
                        <c:v>1.511E-2</c:v>
                      </c:pt>
                      <c:pt idx="222">
                        <c:v>1.5110500000000001E-2</c:v>
                      </c:pt>
                      <c:pt idx="223">
                        <c:v>1.5110999999999999E-2</c:v>
                      </c:pt>
                      <c:pt idx="224">
                        <c:v>1.51115E-2</c:v>
                      </c:pt>
                      <c:pt idx="225">
                        <c:v>1.5112E-2</c:v>
                      </c:pt>
                      <c:pt idx="226">
                        <c:v>1.5112499999999999E-2</c:v>
                      </c:pt>
                      <c:pt idx="227">
                        <c:v>1.5113E-2</c:v>
                      </c:pt>
                      <c:pt idx="228">
                        <c:v>1.51135E-2</c:v>
                      </c:pt>
                      <c:pt idx="229">
                        <c:v>1.5114000000000001E-2</c:v>
                      </c:pt>
                      <c:pt idx="230">
                        <c:v>1.5114499999999999E-2</c:v>
                      </c:pt>
                      <c:pt idx="231">
                        <c:v>1.5115E-2</c:v>
                      </c:pt>
                      <c:pt idx="232">
                        <c:v>1.51155E-2</c:v>
                      </c:pt>
                      <c:pt idx="233">
                        <c:v>1.5115999999999999E-2</c:v>
                      </c:pt>
                      <c:pt idx="234">
                        <c:v>1.51165E-2</c:v>
                      </c:pt>
                      <c:pt idx="235">
                        <c:v>1.5117E-2</c:v>
                      </c:pt>
                      <c:pt idx="236">
                        <c:v>1.5117500000000001E-2</c:v>
                      </c:pt>
                      <c:pt idx="237">
                        <c:v>1.5117999999999999E-2</c:v>
                      </c:pt>
                      <c:pt idx="238">
                        <c:v>1.51185E-2</c:v>
                      </c:pt>
                      <c:pt idx="239">
                        <c:v>1.5119E-2</c:v>
                      </c:pt>
                      <c:pt idx="240">
                        <c:v>1.5119499999999999E-2</c:v>
                      </c:pt>
                      <c:pt idx="241">
                        <c:v>1.512E-2</c:v>
                      </c:pt>
                      <c:pt idx="242">
                        <c:v>1.51205E-2</c:v>
                      </c:pt>
                      <c:pt idx="243">
                        <c:v>1.5121000000000001E-2</c:v>
                      </c:pt>
                      <c:pt idx="244">
                        <c:v>1.51215E-2</c:v>
                      </c:pt>
                      <c:pt idx="245">
                        <c:v>1.5122E-2</c:v>
                      </c:pt>
                      <c:pt idx="246">
                        <c:v>1.5122500000000001E-2</c:v>
                      </c:pt>
                      <c:pt idx="247">
                        <c:v>1.5122999999999999E-2</c:v>
                      </c:pt>
                      <c:pt idx="248">
                        <c:v>1.51235E-2</c:v>
                      </c:pt>
                      <c:pt idx="249">
                        <c:v>1.5124E-2</c:v>
                      </c:pt>
                      <c:pt idx="250">
                        <c:v>1.5124500000000001E-2</c:v>
                      </c:pt>
                      <c:pt idx="251">
                        <c:v>1.5125E-2</c:v>
                      </c:pt>
                      <c:pt idx="252">
                        <c:v>1.51255E-2</c:v>
                      </c:pt>
                      <c:pt idx="253">
                        <c:v>1.5126000000000001E-2</c:v>
                      </c:pt>
                      <c:pt idx="254">
                        <c:v>1.5126499999999999E-2</c:v>
                      </c:pt>
                      <c:pt idx="255">
                        <c:v>1.5127E-2</c:v>
                      </c:pt>
                      <c:pt idx="256">
                        <c:v>1.51275E-2</c:v>
                      </c:pt>
                      <c:pt idx="257">
                        <c:v>1.5128000000000001E-2</c:v>
                      </c:pt>
                      <c:pt idx="258">
                        <c:v>1.51285E-2</c:v>
                      </c:pt>
                      <c:pt idx="259">
                        <c:v>1.5129E-2</c:v>
                      </c:pt>
                      <c:pt idx="260">
                        <c:v>1.5129500000000001E-2</c:v>
                      </c:pt>
                      <c:pt idx="261">
                        <c:v>1.5129999999999999E-2</c:v>
                      </c:pt>
                      <c:pt idx="262">
                        <c:v>1.51305E-2</c:v>
                      </c:pt>
                      <c:pt idx="263">
                        <c:v>1.5131E-2</c:v>
                      </c:pt>
                      <c:pt idx="264">
                        <c:v>1.5131500000000001E-2</c:v>
                      </c:pt>
                      <c:pt idx="265">
                        <c:v>1.5132E-2</c:v>
                      </c:pt>
                      <c:pt idx="266">
                        <c:v>1.51325E-2</c:v>
                      </c:pt>
                      <c:pt idx="267">
                        <c:v>1.5133000000000001E-2</c:v>
                      </c:pt>
                      <c:pt idx="268">
                        <c:v>1.5133499999999999E-2</c:v>
                      </c:pt>
                      <c:pt idx="269">
                        <c:v>1.5134E-2</c:v>
                      </c:pt>
                      <c:pt idx="270">
                        <c:v>1.51345E-2</c:v>
                      </c:pt>
                      <c:pt idx="271">
                        <c:v>1.5134999999999999E-2</c:v>
                      </c:pt>
                      <c:pt idx="272">
                        <c:v>1.51355E-2</c:v>
                      </c:pt>
                      <c:pt idx="273">
                        <c:v>1.5136E-2</c:v>
                      </c:pt>
                      <c:pt idx="274">
                        <c:v>1.5136500000000001E-2</c:v>
                      </c:pt>
                      <c:pt idx="275">
                        <c:v>1.5136999999999999E-2</c:v>
                      </c:pt>
                      <c:pt idx="276">
                        <c:v>1.51375E-2</c:v>
                      </c:pt>
                      <c:pt idx="277">
                        <c:v>1.5138E-2</c:v>
                      </c:pt>
                      <c:pt idx="278">
                        <c:v>1.5138499999999999E-2</c:v>
                      </c:pt>
                      <c:pt idx="279">
                        <c:v>1.5139E-2</c:v>
                      </c:pt>
                      <c:pt idx="280">
                        <c:v>1.51395E-2</c:v>
                      </c:pt>
                      <c:pt idx="281">
                        <c:v>1.5140000000000001E-2</c:v>
                      </c:pt>
                      <c:pt idx="282">
                        <c:v>1.5140499999999999E-2</c:v>
                      </c:pt>
                      <c:pt idx="283">
                        <c:v>1.5141E-2</c:v>
                      </c:pt>
                      <c:pt idx="284">
                        <c:v>1.51415E-2</c:v>
                      </c:pt>
                      <c:pt idx="285">
                        <c:v>1.5141999999999999E-2</c:v>
                      </c:pt>
                      <c:pt idx="286">
                        <c:v>1.51425E-2</c:v>
                      </c:pt>
                      <c:pt idx="287">
                        <c:v>1.5143E-2</c:v>
                      </c:pt>
                      <c:pt idx="288">
                        <c:v>1.5143500000000001E-2</c:v>
                      </c:pt>
                      <c:pt idx="289">
                        <c:v>1.5143999999999999E-2</c:v>
                      </c:pt>
                      <c:pt idx="290">
                        <c:v>1.51445E-2</c:v>
                      </c:pt>
                      <c:pt idx="291">
                        <c:v>1.5145E-2</c:v>
                      </c:pt>
                      <c:pt idx="292">
                        <c:v>1.5145499999999999E-2</c:v>
                      </c:pt>
                      <c:pt idx="293">
                        <c:v>1.5146E-2</c:v>
                      </c:pt>
                      <c:pt idx="294">
                        <c:v>1.51465E-2</c:v>
                      </c:pt>
                      <c:pt idx="295">
                        <c:v>1.5147000000000001E-2</c:v>
                      </c:pt>
                      <c:pt idx="296">
                        <c:v>1.51475E-2</c:v>
                      </c:pt>
                      <c:pt idx="297">
                        <c:v>1.5148E-2</c:v>
                      </c:pt>
                      <c:pt idx="298">
                        <c:v>1.5148500000000001E-2</c:v>
                      </c:pt>
                      <c:pt idx="299">
                        <c:v>1.5148999999999999E-2</c:v>
                      </c:pt>
                      <c:pt idx="300">
                        <c:v>1.51495E-2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dec'!$B$30000:$B$30300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6.7770000000000005E-4</c:v>
                      </c:pt>
                      <c:pt idx="1">
                        <c:v>9.0919999999999998E-4</c:v>
                      </c:pt>
                      <c:pt idx="2">
                        <c:v>1.119E-3</c:v>
                      </c:pt>
                      <c:pt idx="3">
                        <c:v>1.3025000000000001E-3</c:v>
                      </c:pt>
                      <c:pt idx="4">
                        <c:v>1.4836000000000001E-3</c:v>
                      </c:pt>
                      <c:pt idx="5">
                        <c:v>1.5950000000000001E-3</c:v>
                      </c:pt>
                      <c:pt idx="6">
                        <c:v>1.5751000000000001E-3</c:v>
                      </c:pt>
                      <c:pt idx="7">
                        <c:v>1.5872E-3</c:v>
                      </c:pt>
                      <c:pt idx="8">
                        <c:v>1.5292999999999999E-3</c:v>
                      </c:pt>
                      <c:pt idx="9">
                        <c:v>1.4943999999999999E-3</c:v>
                      </c:pt>
                      <c:pt idx="10">
                        <c:v>1.4046E-3</c:v>
                      </c:pt>
                      <c:pt idx="11">
                        <c:v>1.3285E-3</c:v>
                      </c:pt>
                      <c:pt idx="12">
                        <c:v>1.2592E-3</c:v>
                      </c:pt>
                      <c:pt idx="13">
                        <c:v>1.2013E-3</c:v>
                      </c:pt>
                      <c:pt idx="14">
                        <c:v>1.1245999999999999E-3</c:v>
                      </c:pt>
                      <c:pt idx="15">
                        <c:v>1.0091E-3</c:v>
                      </c:pt>
                      <c:pt idx="16">
                        <c:v>8.5530000000000003E-4</c:v>
                      </c:pt>
                      <c:pt idx="17">
                        <c:v>7.4169999999999998E-4</c:v>
                      </c:pt>
                      <c:pt idx="18">
                        <c:v>6.0369999999999998E-4</c:v>
                      </c:pt>
                      <c:pt idx="19">
                        <c:v>5.0469999999999996E-4</c:v>
                      </c:pt>
                      <c:pt idx="20">
                        <c:v>2.9920000000000001E-4</c:v>
                      </c:pt>
                      <c:pt idx="21">
                        <c:v>1.303E-4</c:v>
                      </c:pt>
                      <c:pt idx="22">
                        <c:v>-2.97E-5</c:v>
                      </c:pt>
                      <c:pt idx="23">
                        <c:v>-1.752E-4</c:v>
                      </c:pt>
                      <c:pt idx="24">
                        <c:v>-3.723E-4</c:v>
                      </c:pt>
                      <c:pt idx="25">
                        <c:v>-5.264E-4</c:v>
                      </c:pt>
                      <c:pt idx="26">
                        <c:v>-6.8050000000000001E-4</c:v>
                      </c:pt>
                      <c:pt idx="27">
                        <c:v>-8.0550000000000001E-4</c:v>
                      </c:pt>
                      <c:pt idx="28">
                        <c:v>-9.324E-4</c:v>
                      </c:pt>
                      <c:pt idx="29">
                        <c:v>-1.0575000000000001E-3</c:v>
                      </c:pt>
                      <c:pt idx="30">
                        <c:v>-1.1517999999999999E-3</c:v>
                      </c:pt>
                      <c:pt idx="31">
                        <c:v>-1.1682000000000001E-3</c:v>
                      </c:pt>
                      <c:pt idx="32">
                        <c:v>-1.1871E-3</c:v>
                      </c:pt>
                      <c:pt idx="33">
                        <c:v>-1.2084999999999999E-3</c:v>
                      </c:pt>
                      <c:pt idx="34">
                        <c:v>-1.1596E-3</c:v>
                      </c:pt>
                      <c:pt idx="35">
                        <c:v>-1.1215000000000001E-3</c:v>
                      </c:pt>
                      <c:pt idx="36">
                        <c:v>-1.0824999999999999E-3</c:v>
                      </c:pt>
                      <c:pt idx="37">
                        <c:v>-1.0020000000000001E-3</c:v>
                      </c:pt>
                      <c:pt idx="38">
                        <c:v>-9.8499999999999998E-4</c:v>
                      </c:pt>
                      <c:pt idx="39">
                        <c:v>-9.2000000000000003E-4</c:v>
                      </c:pt>
                      <c:pt idx="40">
                        <c:v>-8.4449999999999998E-4</c:v>
                      </c:pt>
                      <c:pt idx="41">
                        <c:v>-7.5109999999999999E-4</c:v>
                      </c:pt>
                      <c:pt idx="42">
                        <c:v>-5.9699999999999998E-4</c:v>
                      </c:pt>
                      <c:pt idx="43">
                        <c:v>-4.6079999999999998E-4</c:v>
                      </c:pt>
                      <c:pt idx="44">
                        <c:v>-4.1990000000000001E-4</c:v>
                      </c:pt>
                      <c:pt idx="45">
                        <c:v>-2.7629999999999999E-4</c:v>
                      </c:pt>
                      <c:pt idx="46">
                        <c:v>-1.2740000000000001E-4</c:v>
                      </c:pt>
                      <c:pt idx="47">
                        <c:v>7.8300000000000006E-5</c:v>
                      </c:pt>
                      <c:pt idx="48">
                        <c:v>2.5510000000000002E-4</c:v>
                      </c:pt>
                      <c:pt idx="49">
                        <c:v>4.2470000000000002E-4</c:v>
                      </c:pt>
                      <c:pt idx="50">
                        <c:v>5.6490000000000002E-4</c:v>
                      </c:pt>
                      <c:pt idx="51">
                        <c:v>7.8739999999999995E-4</c:v>
                      </c:pt>
                      <c:pt idx="52">
                        <c:v>9.5540000000000002E-4</c:v>
                      </c:pt>
                      <c:pt idx="53">
                        <c:v>1.1569E-3</c:v>
                      </c:pt>
                      <c:pt idx="54">
                        <c:v>1.328E-3</c:v>
                      </c:pt>
                      <c:pt idx="55">
                        <c:v>1.5541999999999999E-3</c:v>
                      </c:pt>
                      <c:pt idx="56">
                        <c:v>1.6838999999999999E-3</c:v>
                      </c:pt>
                      <c:pt idx="57">
                        <c:v>1.7037E-3</c:v>
                      </c:pt>
                      <c:pt idx="58">
                        <c:v>1.6705999999999999E-3</c:v>
                      </c:pt>
                      <c:pt idx="59">
                        <c:v>1.6734E-3</c:v>
                      </c:pt>
                      <c:pt idx="60">
                        <c:v>1.6149000000000001E-3</c:v>
                      </c:pt>
                      <c:pt idx="61">
                        <c:v>1.5827E-3</c:v>
                      </c:pt>
                      <c:pt idx="62">
                        <c:v>1.5165000000000001E-3</c:v>
                      </c:pt>
                      <c:pt idx="63">
                        <c:v>1.4362999999999999E-3</c:v>
                      </c:pt>
                      <c:pt idx="64">
                        <c:v>1.3392E-3</c:v>
                      </c:pt>
                      <c:pt idx="65">
                        <c:v>1.2834999999999999E-3</c:v>
                      </c:pt>
                      <c:pt idx="66">
                        <c:v>1.1532000000000001E-3</c:v>
                      </c:pt>
                      <c:pt idx="67">
                        <c:v>1.0938E-3</c:v>
                      </c:pt>
                      <c:pt idx="68">
                        <c:v>9.276E-4</c:v>
                      </c:pt>
                      <c:pt idx="69">
                        <c:v>7.7570000000000004E-4</c:v>
                      </c:pt>
                      <c:pt idx="70">
                        <c:v>6.1720000000000004E-4</c:v>
                      </c:pt>
                      <c:pt idx="71">
                        <c:v>4.2870000000000001E-4</c:v>
                      </c:pt>
                      <c:pt idx="72">
                        <c:v>3.009E-4</c:v>
                      </c:pt>
                      <c:pt idx="73">
                        <c:v>1.2019999999999999E-4</c:v>
                      </c:pt>
                      <c:pt idx="74">
                        <c:v>-5.0000000000000002E-5</c:v>
                      </c:pt>
                      <c:pt idx="75">
                        <c:v>-2.1149999999999999E-4</c:v>
                      </c:pt>
                      <c:pt idx="76">
                        <c:v>-3.6289999999999998E-4</c:v>
                      </c:pt>
                      <c:pt idx="77">
                        <c:v>-4.9810000000000002E-4</c:v>
                      </c:pt>
                      <c:pt idx="78">
                        <c:v>-5.9250000000000004E-4</c:v>
                      </c:pt>
                      <c:pt idx="79">
                        <c:v>-7.5869999999999996E-4</c:v>
                      </c:pt>
                      <c:pt idx="80">
                        <c:v>-8.989E-4</c:v>
                      </c:pt>
                      <c:pt idx="81">
                        <c:v>-1.0053E-3</c:v>
                      </c:pt>
                      <c:pt idx="82">
                        <c:v>-1.0567E-3</c:v>
                      </c:pt>
                      <c:pt idx="83">
                        <c:v>-1.0541999999999999E-3</c:v>
                      </c:pt>
                      <c:pt idx="84">
                        <c:v>-1.0480000000000001E-3</c:v>
                      </c:pt>
                      <c:pt idx="85">
                        <c:v>-1.0291E-3</c:v>
                      </c:pt>
                      <c:pt idx="86">
                        <c:v>-1.0415000000000001E-3</c:v>
                      </c:pt>
                      <c:pt idx="87">
                        <c:v>-1.0026E-3</c:v>
                      </c:pt>
                      <c:pt idx="88">
                        <c:v>-9.3139999999999998E-4</c:v>
                      </c:pt>
                      <c:pt idx="89">
                        <c:v>-8.5769999999999998E-4</c:v>
                      </c:pt>
                      <c:pt idx="90">
                        <c:v>-7.7970000000000003E-4</c:v>
                      </c:pt>
                      <c:pt idx="91">
                        <c:v>-7.2000000000000005E-4</c:v>
                      </c:pt>
                      <c:pt idx="92">
                        <c:v>-5.9500000000000004E-4</c:v>
                      </c:pt>
                      <c:pt idx="93">
                        <c:v>-4.9649999999999998E-4</c:v>
                      </c:pt>
                      <c:pt idx="94">
                        <c:v>-3.5570000000000003E-4</c:v>
                      </c:pt>
                      <c:pt idx="95">
                        <c:v>-2.5730000000000002E-4</c:v>
                      </c:pt>
                      <c:pt idx="96">
                        <c:v>-1.3449999999999999E-4</c:v>
                      </c:pt>
                      <c:pt idx="97">
                        <c:v>1.5299999999999999E-5</c:v>
                      </c:pt>
                      <c:pt idx="98">
                        <c:v>1.2640000000000001E-4</c:v>
                      </c:pt>
                      <c:pt idx="99">
                        <c:v>3.0620000000000002E-4</c:v>
                      </c:pt>
                      <c:pt idx="100">
                        <c:v>4.6220000000000001E-4</c:v>
                      </c:pt>
                      <c:pt idx="101">
                        <c:v>7.0049999999999995E-4</c:v>
                      </c:pt>
                      <c:pt idx="102">
                        <c:v>8.7040000000000001E-4</c:v>
                      </c:pt>
                      <c:pt idx="103">
                        <c:v>1.0790000000000001E-3</c:v>
                      </c:pt>
                      <c:pt idx="104">
                        <c:v>1.2723999999999999E-3</c:v>
                      </c:pt>
                      <c:pt idx="105">
                        <c:v>1.3806999999999999E-3</c:v>
                      </c:pt>
                      <c:pt idx="106">
                        <c:v>1.6029E-3</c:v>
                      </c:pt>
                      <c:pt idx="107">
                        <c:v>1.7753000000000001E-3</c:v>
                      </c:pt>
                      <c:pt idx="108">
                        <c:v>1.8502E-3</c:v>
                      </c:pt>
                      <c:pt idx="109">
                        <c:v>1.8564E-3</c:v>
                      </c:pt>
                      <c:pt idx="110">
                        <c:v>1.8016E-3</c:v>
                      </c:pt>
                      <c:pt idx="111">
                        <c:v>1.7496E-3</c:v>
                      </c:pt>
                      <c:pt idx="112">
                        <c:v>1.7034999999999999E-3</c:v>
                      </c:pt>
                      <c:pt idx="113">
                        <c:v>1.6308E-3</c:v>
                      </c:pt>
                      <c:pt idx="114">
                        <c:v>1.5847000000000001E-3</c:v>
                      </c:pt>
                      <c:pt idx="115">
                        <c:v>1.5537000000000001E-3</c:v>
                      </c:pt>
                      <c:pt idx="116">
                        <c:v>1.3965E-3</c:v>
                      </c:pt>
                      <c:pt idx="117">
                        <c:v>1.3646000000000001E-3</c:v>
                      </c:pt>
                      <c:pt idx="118">
                        <c:v>1.1718E-3</c:v>
                      </c:pt>
                      <c:pt idx="119">
                        <c:v>1.0870999999999999E-3</c:v>
                      </c:pt>
                      <c:pt idx="120">
                        <c:v>9.8280000000000004E-4</c:v>
                      </c:pt>
                      <c:pt idx="121">
                        <c:v>7.9460000000000002E-4</c:v>
                      </c:pt>
                      <c:pt idx="122">
                        <c:v>6.2660000000000005E-4</c:v>
                      </c:pt>
                      <c:pt idx="123">
                        <c:v>4.4210000000000001E-4</c:v>
                      </c:pt>
                      <c:pt idx="124">
                        <c:v>2.8029999999999998E-4</c:v>
                      </c:pt>
                      <c:pt idx="125">
                        <c:v>1.4100000000000001E-4</c:v>
                      </c:pt>
                      <c:pt idx="126">
                        <c:v>-4.3699999999999998E-5</c:v>
                      </c:pt>
                      <c:pt idx="127">
                        <c:v>-2.0900000000000001E-4</c:v>
                      </c:pt>
                      <c:pt idx="128">
                        <c:v>-3.637E-4</c:v>
                      </c:pt>
                      <c:pt idx="129">
                        <c:v>-5.1690000000000004E-4</c:v>
                      </c:pt>
                      <c:pt idx="130">
                        <c:v>-6.401E-4</c:v>
                      </c:pt>
                      <c:pt idx="131">
                        <c:v>-6.958E-4</c:v>
                      </c:pt>
                      <c:pt idx="132">
                        <c:v>-8.0009999999999999E-4</c:v>
                      </c:pt>
                      <c:pt idx="133">
                        <c:v>-8.9389999999999999E-4</c:v>
                      </c:pt>
                      <c:pt idx="134">
                        <c:v>-9.8729999999999998E-4</c:v>
                      </c:pt>
                      <c:pt idx="135">
                        <c:v>-9.8890000000000002E-4</c:v>
                      </c:pt>
                      <c:pt idx="136">
                        <c:v>-9.4399999999999996E-4</c:v>
                      </c:pt>
                      <c:pt idx="137">
                        <c:v>-9.5270000000000001E-4</c:v>
                      </c:pt>
                      <c:pt idx="138">
                        <c:v>-9.2909999999999998E-4</c:v>
                      </c:pt>
                      <c:pt idx="139">
                        <c:v>-8.8329999999999995E-4</c:v>
                      </c:pt>
                      <c:pt idx="140">
                        <c:v>-7.9849999999999995E-4</c:v>
                      </c:pt>
                      <c:pt idx="141">
                        <c:v>-7.1560000000000005E-4</c:v>
                      </c:pt>
                      <c:pt idx="142">
                        <c:v>-6.2830000000000004E-4</c:v>
                      </c:pt>
                      <c:pt idx="143">
                        <c:v>-5.5159999999999996E-4</c:v>
                      </c:pt>
                      <c:pt idx="144">
                        <c:v>-4.8470000000000002E-4</c:v>
                      </c:pt>
                      <c:pt idx="145">
                        <c:v>-3.368E-4</c:v>
                      </c:pt>
                      <c:pt idx="146">
                        <c:v>-1.8670000000000001E-4</c:v>
                      </c:pt>
                      <c:pt idx="147">
                        <c:v>-5.8E-5</c:v>
                      </c:pt>
                      <c:pt idx="148">
                        <c:v>6.7700000000000006E-5</c:v>
                      </c:pt>
                      <c:pt idx="149">
                        <c:v>1.7259999999999999E-4</c:v>
                      </c:pt>
                      <c:pt idx="150">
                        <c:v>3.0939999999999999E-4</c:v>
                      </c:pt>
                      <c:pt idx="151">
                        <c:v>4.5980000000000001E-4</c:v>
                      </c:pt>
                      <c:pt idx="152">
                        <c:v>6.378E-4</c:v>
                      </c:pt>
                      <c:pt idx="153">
                        <c:v>8.4730000000000005E-4</c:v>
                      </c:pt>
                      <c:pt idx="154">
                        <c:v>1.0028999999999999E-3</c:v>
                      </c:pt>
                      <c:pt idx="155">
                        <c:v>1.1919999999999999E-3</c:v>
                      </c:pt>
                      <c:pt idx="156">
                        <c:v>1.395E-3</c:v>
                      </c:pt>
                      <c:pt idx="157">
                        <c:v>1.5453999999999999E-3</c:v>
                      </c:pt>
                      <c:pt idx="158">
                        <c:v>1.7611E-3</c:v>
                      </c:pt>
                      <c:pt idx="159">
                        <c:v>1.8592000000000001E-3</c:v>
                      </c:pt>
                      <c:pt idx="160">
                        <c:v>1.8366000000000001E-3</c:v>
                      </c:pt>
                      <c:pt idx="161">
                        <c:v>1.8388E-3</c:v>
                      </c:pt>
                      <c:pt idx="162">
                        <c:v>1.8048000000000001E-3</c:v>
                      </c:pt>
                      <c:pt idx="163">
                        <c:v>1.7423E-3</c:v>
                      </c:pt>
                      <c:pt idx="164">
                        <c:v>1.7017E-3</c:v>
                      </c:pt>
                      <c:pt idx="165">
                        <c:v>1.6111000000000001E-3</c:v>
                      </c:pt>
                      <c:pt idx="166">
                        <c:v>1.5093000000000001E-3</c:v>
                      </c:pt>
                      <c:pt idx="167">
                        <c:v>1.444E-3</c:v>
                      </c:pt>
                      <c:pt idx="168">
                        <c:v>1.3152000000000001E-3</c:v>
                      </c:pt>
                      <c:pt idx="169">
                        <c:v>1.2179999999999999E-3</c:v>
                      </c:pt>
                      <c:pt idx="170">
                        <c:v>1.0970999999999999E-3</c:v>
                      </c:pt>
                      <c:pt idx="171">
                        <c:v>9.4879999999999997E-4</c:v>
                      </c:pt>
                      <c:pt idx="172">
                        <c:v>8.1610000000000005E-4</c:v>
                      </c:pt>
                      <c:pt idx="173">
                        <c:v>6.4579999999999998E-4</c:v>
                      </c:pt>
                      <c:pt idx="174">
                        <c:v>4.9140000000000002E-4</c:v>
                      </c:pt>
                      <c:pt idx="175">
                        <c:v>3.3510000000000001E-4</c:v>
                      </c:pt>
                      <c:pt idx="176">
                        <c:v>1.6550000000000001E-4</c:v>
                      </c:pt>
                      <c:pt idx="177">
                        <c:v>-2.6299999999999999E-5</c:v>
                      </c:pt>
                      <c:pt idx="178">
                        <c:v>-2.0330000000000001E-4</c:v>
                      </c:pt>
                      <c:pt idx="179">
                        <c:v>-3.3119999999999997E-4</c:v>
                      </c:pt>
                      <c:pt idx="180">
                        <c:v>-4.9180000000000003E-4</c:v>
                      </c:pt>
                      <c:pt idx="181">
                        <c:v>-6.0260000000000001E-4</c:v>
                      </c:pt>
                      <c:pt idx="182">
                        <c:v>-7.6780000000000001E-4</c:v>
                      </c:pt>
                      <c:pt idx="183">
                        <c:v>-8.4150000000000002E-4</c:v>
                      </c:pt>
                      <c:pt idx="184">
                        <c:v>-9.3119999999999997E-4</c:v>
                      </c:pt>
                      <c:pt idx="185">
                        <c:v>-9.9960000000000001E-4</c:v>
                      </c:pt>
                      <c:pt idx="186">
                        <c:v>-1.0380000000000001E-3</c:v>
                      </c:pt>
                      <c:pt idx="187">
                        <c:v>-1.0185000000000001E-3</c:v>
                      </c:pt>
                      <c:pt idx="188">
                        <c:v>-9.8719999999999993E-4</c:v>
                      </c:pt>
                      <c:pt idx="189">
                        <c:v>-9.1359999999999998E-4</c:v>
                      </c:pt>
                      <c:pt idx="190">
                        <c:v>-8.8139999999999996E-4</c:v>
                      </c:pt>
                      <c:pt idx="191">
                        <c:v>-8.0400000000000003E-4</c:v>
                      </c:pt>
                      <c:pt idx="192">
                        <c:v>-7.7769999999999998E-4</c:v>
                      </c:pt>
                      <c:pt idx="193">
                        <c:v>-7.2230000000000005E-4</c:v>
                      </c:pt>
                      <c:pt idx="194">
                        <c:v>-5.9449999999999998E-4</c:v>
                      </c:pt>
                      <c:pt idx="195">
                        <c:v>-5.174E-4</c:v>
                      </c:pt>
                      <c:pt idx="196">
                        <c:v>-4.1439999999999999E-4</c:v>
                      </c:pt>
                      <c:pt idx="197">
                        <c:v>-3.7290000000000001E-4</c:v>
                      </c:pt>
                      <c:pt idx="198">
                        <c:v>-2.4049999999999999E-4</c:v>
                      </c:pt>
                      <c:pt idx="199">
                        <c:v>-1.349E-4</c:v>
                      </c:pt>
                      <c:pt idx="200">
                        <c:v>6.1600000000000007E-5</c:v>
                      </c:pt>
                      <c:pt idx="201">
                        <c:v>1.9340000000000001E-4</c:v>
                      </c:pt>
                      <c:pt idx="202">
                        <c:v>3.927E-4</c:v>
                      </c:pt>
                      <c:pt idx="203">
                        <c:v>5.3350000000000001E-4</c:v>
                      </c:pt>
                      <c:pt idx="204">
                        <c:v>7.2009999999999999E-4</c:v>
                      </c:pt>
                      <c:pt idx="205">
                        <c:v>8.7920000000000001E-4</c:v>
                      </c:pt>
                      <c:pt idx="206">
                        <c:v>1.0794000000000001E-3</c:v>
                      </c:pt>
                      <c:pt idx="207">
                        <c:v>1.3133000000000001E-3</c:v>
                      </c:pt>
                      <c:pt idx="208">
                        <c:v>1.4890999999999999E-3</c:v>
                      </c:pt>
                      <c:pt idx="209">
                        <c:v>1.6408E-3</c:v>
                      </c:pt>
                      <c:pt idx="210">
                        <c:v>1.7404E-3</c:v>
                      </c:pt>
                      <c:pt idx="211">
                        <c:v>1.8339000000000001E-3</c:v>
                      </c:pt>
                      <c:pt idx="212">
                        <c:v>1.7623999999999999E-3</c:v>
                      </c:pt>
                      <c:pt idx="213">
                        <c:v>1.7503E-3</c:v>
                      </c:pt>
                      <c:pt idx="214">
                        <c:v>1.65E-3</c:v>
                      </c:pt>
                      <c:pt idx="215">
                        <c:v>1.6117E-3</c:v>
                      </c:pt>
                      <c:pt idx="216">
                        <c:v>1.521E-3</c:v>
                      </c:pt>
                      <c:pt idx="217">
                        <c:v>1.4288E-3</c:v>
                      </c:pt>
                      <c:pt idx="218">
                        <c:v>1.3288E-3</c:v>
                      </c:pt>
                      <c:pt idx="219">
                        <c:v>1.2344000000000001E-3</c:v>
                      </c:pt>
                      <c:pt idx="220">
                        <c:v>1.1283E-3</c:v>
                      </c:pt>
                      <c:pt idx="221">
                        <c:v>9.9339999999999997E-4</c:v>
                      </c:pt>
                      <c:pt idx="222">
                        <c:v>8.7759999999999997E-4</c:v>
                      </c:pt>
                      <c:pt idx="223">
                        <c:v>7.1230000000000002E-4</c:v>
                      </c:pt>
                      <c:pt idx="224">
                        <c:v>5.3870000000000003E-4</c:v>
                      </c:pt>
                      <c:pt idx="225">
                        <c:v>3.6600000000000001E-4</c:v>
                      </c:pt>
                      <c:pt idx="226">
                        <c:v>1.9550000000000001E-4</c:v>
                      </c:pt>
                      <c:pt idx="227">
                        <c:v>5.1E-5</c:v>
                      </c:pt>
                      <c:pt idx="228">
                        <c:v>-1.1739999999999999E-4</c:v>
                      </c:pt>
                      <c:pt idx="229">
                        <c:v>-3.1419999999999999E-4</c:v>
                      </c:pt>
                      <c:pt idx="230">
                        <c:v>-5.0849999999999995E-4</c:v>
                      </c:pt>
                      <c:pt idx="231">
                        <c:v>-6.3630000000000002E-4</c:v>
                      </c:pt>
                      <c:pt idx="232">
                        <c:v>-7.7220000000000001E-4</c:v>
                      </c:pt>
                      <c:pt idx="233">
                        <c:v>-8.8080000000000005E-4</c:v>
                      </c:pt>
                      <c:pt idx="234">
                        <c:v>-9.9320000000000007E-4</c:v>
                      </c:pt>
                      <c:pt idx="235">
                        <c:v>-1.0813000000000001E-3</c:v>
                      </c:pt>
                      <c:pt idx="236">
                        <c:v>-1.1593E-3</c:v>
                      </c:pt>
                      <c:pt idx="237">
                        <c:v>-1.1571999999999999E-3</c:v>
                      </c:pt>
                      <c:pt idx="238">
                        <c:v>-1.168E-3</c:v>
                      </c:pt>
                      <c:pt idx="239">
                        <c:v>-1.1835000000000001E-3</c:v>
                      </c:pt>
                      <c:pt idx="240">
                        <c:v>-1.1634E-3</c:v>
                      </c:pt>
                      <c:pt idx="241">
                        <c:v>-1.1429999999999999E-3</c:v>
                      </c:pt>
                      <c:pt idx="242">
                        <c:v>-1.0532E-3</c:v>
                      </c:pt>
                      <c:pt idx="243">
                        <c:v>-9.7400000000000004E-4</c:v>
                      </c:pt>
                      <c:pt idx="244">
                        <c:v>-9.1640000000000005E-4</c:v>
                      </c:pt>
                      <c:pt idx="245">
                        <c:v>-8.855E-4</c:v>
                      </c:pt>
                      <c:pt idx="246">
                        <c:v>-8.1579999999999999E-4</c:v>
                      </c:pt>
                      <c:pt idx="247">
                        <c:v>-7.224E-4</c:v>
                      </c:pt>
                      <c:pt idx="248">
                        <c:v>-5.7569999999999995E-4</c:v>
                      </c:pt>
                      <c:pt idx="249">
                        <c:v>-4.6650000000000001E-4</c:v>
                      </c:pt>
                      <c:pt idx="250">
                        <c:v>-3.3189999999999999E-4</c:v>
                      </c:pt>
                      <c:pt idx="251">
                        <c:v>-2.832E-4</c:v>
                      </c:pt>
                      <c:pt idx="252">
                        <c:v>-1.044E-4</c:v>
                      </c:pt>
                      <c:pt idx="253">
                        <c:v>7.0199999999999999E-5</c:v>
                      </c:pt>
                      <c:pt idx="254">
                        <c:v>2.676E-4</c:v>
                      </c:pt>
                      <c:pt idx="255">
                        <c:v>3.8890000000000002E-4</c:v>
                      </c:pt>
                      <c:pt idx="256">
                        <c:v>5.8569999999999998E-4</c:v>
                      </c:pt>
                      <c:pt idx="257">
                        <c:v>7.4569999999999997E-4</c:v>
                      </c:pt>
                      <c:pt idx="258">
                        <c:v>1.0214E-3</c:v>
                      </c:pt>
                      <c:pt idx="259">
                        <c:v>1.1674999999999999E-3</c:v>
                      </c:pt>
                      <c:pt idx="260">
                        <c:v>1.3396E-3</c:v>
                      </c:pt>
                      <c:pt idx="261">
                        <c:v>1.4467E-3</c:v>
                      </c:pt>
                      <c:pt idx="262">
                        <c:v>1.4643E-3</c:v>
                      </c:pt>
                      <c:pt idx="263">
                        <c:v>1.4679999999999999E-3</c:v>
                      </c:pt>
                      <c:pt idx="264">
                        <c:v>1.4346000000000001E-3</c:v>
                      </c:pt>
                      <c:pt idx="265">
                        <c:v>1.4219E-3</c:v>
                      </c:pt>
                      <c:pt idx="266">
                        <c:v>1.3733E-3</c:v>
                      </c:pt>
                      <c:pt idx="267">
                        <c:v>1.2673999999999999E-3</c:v>
                      </c:pt>
                      <c:pt idx="268">
                        <c:v>1.1999999999999999E-3</c:v>
                      </c:pt>
                      <c:pt idx="269">
                        <c:v>1.1291000000000001E-3</c:v>
                      </c:pt>
                      <c:pt idx="270">
                        <c:v>1.0533000000000001E-3</c:v>
                      </c:pt>
                      <c:pt idx="271">
                        <c:v>9.4649999999999997E-4</c:v>
                      </c:pt>
                      <c:pt idx="272">
                        <c:v>8.097E-4</c:v>
                      </c:pt>
                      <c:pt idx="273">
                        <c:v>6.7540000000000005E-4</c:v>
                      </c:pt>
                      <c:pt idx="274">
                        <c:v>5.3030000000000004E-4</c:v>
                      </c:pt>
                      <c:pt idx="275">
                        <c:v>3.4239999999999997E-4</c:v>
                      </c:pt>
                      <c:pt idx="276">
                        <c:v>1.5669999999999999E-4</c:v>
                      </c:pt>
                      <c:pt idx="277">
                        <c:v>9.0999999999999993E-6</c:v>
                      </c:pt>
                      <c:pt idx="278">
                        <c:v>-1.784E-4</c:v>
                      </c:pt>
                      <c:pt idx="279">
                        <c:v>-2.898E-4</c:v>
                      </c:pt>
                      <c:pt idx="280">
                        <c:v>-4.6309999999999998E-4</c:v>
                      </c:pt>
                      <c:pt idx="281">
                        <c:v>-6.2100000000000002E-4</c:v>
                      </c:pt>
                      <c:pt idx="282">
                        <c:v>-7.8160000000000002E-4</c:v>
                      </c:pt>
                      <c:pt idx="283">
                        <c:v>-9.3599999999999998E-4</c:v>
                      </c:pt>
                      <c:pt idx="284">
                        <c:v>-1.0861E-3</c:v>
                      </c:pt>
                      <c:pt idx="285">
                        <c:v>-1.1594000000000001E-3</c:v>
                      </c:pt>
                      <c:pt idx="286">
                        <c:v>-1.2446E-3</c:v>
                      </c:pt>
                      <c:pt idx="287">
                        <c:v>-1.3132E-3</c:v>
                      </c:pt>
                      <c:pt idx="288">
                        <c:v>-1.3603000000000001E-3</c:v>
                      </c:pt>
                      <c:pt idx="289">
                        <c:v>-1.3971000000000001E-3</c:v>
                      </c:pt>
                      <c:pt idx="290">
                        <c:v>-1.3470000000000001E-3</c:v>
                      </c:pt>
                      <c:pt idx="291">
                        <c:v>-1.3525E-3</c:v>
                      </c:pt>
                      <c:pt idx="292">
                        <c:v>-1.3466999999999999E-3</c:v>
                      </c:pt>
                      <c:pt idx="293">
                        <c:v>-1.2677999999999999E-3</c:v>
                      </c:pt>
                      <c:pt idx="294">
                        <c:v>-1.2455000000000001E-3</c:v>
                      </c:pt>
                      <c:pt idx="295">
                        <c:v>-1.1511E-3</c:v>
                      </c:pt>
                      <c:pt idx="296">
                        <c:v>-1.0755999999999999E-3</c:v>
                      </c:pt>
                      <c:pt idx="297">
                        <c:v>-9.7280000000000001E-4</c:v>
                      </c:pt>
                      <c:pt idx="298">
                        <c:v>-9.1779999999999997E-4</c:v>
                      </c:pt>
                      <c:pt idx="299">
                        <c:v>-8.0480000000000005E-4</c:v>
                      </c:pt>
                      <c:pt idx="300">
                        <c:v>-6.3460000000000003E-4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232-43DB-8ACA-0B79B4B7844A}"/>
                  </c:ext>
                </c:extLst>
              </c15:ser>
            </c15:filteredScatterSeries>
          </c:ext>
        </c:extLst>
      </c:scatterChart>
      <c:valAx>
        <c:axId val="228729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52607"/>
        <c:crosses val="autoZero"/>
        <c:crossBetween val="midCat"/>
      </c:valAx>
      <c:valAx>
        <c:axId val="8645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29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0 turns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'2019-10-21b PU vol dec'!$A$1:$A$300</c:f>
              <c:numCache>
                <c:formatCode>General</c:formatCode>
                <c:ptCount val="3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  <c:pt idx="100">
                  <c:v>5.0000000000000002E-5</c:v>
                </c:pt>
                <c:pt idx="101">
                  <c:v>5.0500000000000001E-5</c:v>
                </c:pt>
                <c:pt idx="102">
                  <c:v>5.1E-5</c:v>
                </c:pt>
                <c:pt idx="103">
                  <c:v>5.1499999999999998E-5</c:v>
                </c:pt>
                <c:pt idx="104">
                  <c:v>5.1999999999999997E-5</c:v>
                </c:pt>
                <c:pt idx="105">
                  <c:v>5.2500000000000002E-5</c:v>
                </c:pt>
                <c:pt idx="106">
                  <c:v>5.3000000000000001E-5</c:v>
                </c:pt>
                <c:pt idx="107">
                  <c:v>5.3499999999999999E-5</c:v>
                </c:pt>
                <c:pt idx="108">
                  <c:v>5.3999999999999998E-5</c:v>
                </c:pt>
                <c:pt idx="109">
                  <c:v>5.4500000000000003E-5</c:v>
                </c:pt>
                <c:pt idx="110">
                  <c:v>5.5000000000000002E-5</c:v>
                </c:pt>
                <c:pt idx="111">
                  <c:v>5.5500000000000001E-5</c:v>
                </c:pt>
                <c:pt idx="112">
                  <c:v>5.5999999999999999E-5</c:v>
                </c:pt>
                <c:pt idx="113">
                  <c:v>5.6499999999999998E-5</c:v>
                </c:pt>
                <c:pt idx="114">
                  <c:v>5.7000000000000003E-5</c:v>
                </c:pt>
                <c:pt idx="115">
                  <c:v>5.7500000000000002E-5</c:v>
                </c:pt>
                <c:pt idx="116">
                  <c:v>5.8E-5</c:v>
                </c:pt>
                <c:pt idx="117">
                  <c:v>5.8499999999999999E-5</c:v>
                </c:pt>
                <c:pt idx="118">
                  <c:v>5.8999999999999998E-5</c:v>
                </c:pt>
                <c:pt idx="119">
                  <c:v>5.9500000000000003E-5</c:v>
                </c:pt>
                <c:pt idx="120">
                  <c:v>6.0000000000000002E-5</c:v>
                </c:pt>
                <c:pt idx="121">
                  <c:v>6.05E-5</c:v>
                </c:pt>
                <c:pt idx="122">
                  <c:v>6.0999999999999999E-5</c:v>
                </c:pt>
                <c:pt idx="123">
                  <c:v>6.1500000000000004E-5</c:v>
                </c:pt>
                <c:pt idx="124">
                  <c:v>6.2000000000000003E-5</c:v>
                </c:pt>
                <c:pt idx="125">
                  <c:v>6.2500000000000001E-5</c:v>
                </c:pt>
                <c:pt idx="126">
                  <c:v>6.3E-5</c:v>
                </c:pt>
                <c:pt idx="127">
                  <c:v>6.3499999999999999E-5</c:v>
                </c:pt>
                <c:pt idx="128">
                  <c:v>6.3999999999999997E-5</c:v>
                </c:pt>
                <c:pt idx="129">
                  <c:v>6.4499999999999996E-5</c:v>
                </c:pt>
                <c:pt idx="130">
                  <c:v>6.4999999999999994E-5</c:v>
                </c:pt>
                <c:pt idx="131">
                  <c:v>6.5500000000000006E-5</c:v>
                </c:pt>
                <c:pt idx="132">
                  <c:v>6.6000000000000005E-5</c:v>
                </c:pt>
                <c:pt idx="133">
                  <c:v>6.6500000000000004E-5</c:v>
                </c:pt>
                <c:pt idx="134">
                  <c:v>6.7000000000000002E-5</c:v>
                </c:pt>
                <c:pt idx="135">
                  <c:v>6.7500000000000001E-5</c:v>
                </c:pt>
                <c:pt idx="136">
                  <c:v>6.7999999999999999E-5</c:v>
                </c:pt>
                <c:pt idx="137">
                  <c:v>6.8499999999999998E-5</c:v>
                </c:pt>
                <c:pt idx="138">
                  <c:v>6.8999999999999997E-5</c:v>
                </c:pt>
                <c:pt idx="139">
                  <c:v>6.9499999999999995E-5</c:v>
                </c:pt>
                <c:pt idx="140">
                  <c:v>6.9999999999999994E-5</c:v>
                </c:pt>
                <c:pt idx="141">
                  <c:v>7.0500000000000006E-5</c:v>
                </c:pt>
                <c:pt idx="142">
                  <c:v>7.1000000000000005E-5</c:v>
                </c:pt>
                <c:pt idx="143">
                  <c:v>7.1500000000000003E-5</c:v>
                </c:pt>
                <c:pt idx="144">
                  <c:v>7.2000000000000002E-5</c:v>
                </c:pt>
                <c:pt idx="145">
                  <c:v>7.25E-5</c:v>
                </c:pt>
                <c:pt idx="146">
                  <c:v>7.2999999999999999E-5</c:v>
                </c:pt>
                <c:pt idx="147">
                  <c:v>7.3499999999999998E-5</c:v>
                </c:pt>
                <c:pt idx="148">
                  <c:v>7.3999999999999996E-5</c:v>
                </c:pt>
                <c:pt idx="149">
                  <c:v>7.4499999999999995E-5</c:v>
                </c:pt>
                <c:pt idx="150">
                  <c:v>7.4999999999999993E-5</c:v>
                </c:pt>
                <c:pt idx="151">
                  <c:v>7.5500000000000006E-5</c:v>
                </c:pt>
                <c:pt idx="152">
                  <c:v>7.6000000000000004E-5</c:v>
                </c:pt>
                <c:pt idx="153">
                  <c:v>7.6500000000000003E-5</c:v>
                </c:pt>
                <c:pt idx="154">
                  <c:v>7.7000000000000001E-5</c:v>
                </c:pt>
                <c:pt idx="155">
                  <c:v>7.75E-5</c:v>
                </c:pt>
                <c:pt idx="156">
                  <c:v>7.7999999999999999E-5</c:v>
                </c:pt>
                <c:pt idx="157">
                  <c:v>7.8499999999999997E-5</c:v>
                </c:pt>
                <c:pt idx="158">
                  <c:v>7.8999999999999996E-5</c:v>
                </c:pt>
                <c:pt idx="159">
                  <c:v>7.9499999999999994E-5</c:v>
                </c:pt>
                <c:pt idx="160">
                  <c:v>8.0000000000000007E-5</c:v>
                </c:pt>
                <c:pt idx="161">
                  <c:v>8.0500000000000005E-5</c:v>
                </c:pt>
                <c:pt idx="162">
                  <c:v>8.1000000000000004E-5</c:v>
                </c:pt>
                <c:pt idx="163">
                  <c:v>8.1500000000000002E-5</c:v>
                </c:pt>
                <c:pt idx="164">
                  <c:v>8.2000000000000001E-5</c:v>
                </c:pt>
                <c:pt idx="165">
                  <c:v>8.25E-5</c:v>
                </c:pt>
                <c:pt idx="166">
                  <c:v>8.2999999999999998E-5</c:v>
                </c:pt>
                <c:pt idx="167">
                  <c:v>8.3499999999999997E-5</c:v>
                </c:pt>
                <c:pt idx="168">
                  <c:v>8.3999999999999995E-5</c:v>
                </c:pt>
                <c:pt idx="169">
                  <c:v>8.4499999999999994E-5</c:v>
                </c:pt>
                <c:pt idx="170">
                  <c:v>8.5000000000000006E-5</c:v>
                </c:pt>
                <c:pt idx="171">
                  <c:v>8.5500000000000005E-5</c:v>
                </c:pt>
                <c:pt idx="172">
                  <c:v>8.6000000000000003E-5</c:v>
                </c:pt>
                <c:pt idx="173">
                  <c:v>8.6500000000000002E-5</c:v>
                </c:pt>
                <c:pt idx="174">
                  <c:v>8.7000000000000001E-5</c:v>
                </c:pt>
                <c:pt idx="175">
                  <c:v>8.7499999999999999E-5</c:v>
                </c:pt>
                <c:pt idx="176">
                  <c:v>8.7999999999999998E-5</c:v>
                </c:pt>
                <c:pt idx="177">
                  <c:v>8.8499999999999996E-5</c:v>
                </c:pt>
                <c:pt idx="178">
                  <c:v>8.8999999999999995E-5</c:v>
                </c:pt>
                <c:pt idx="179">
                  <c:v>8.9499999999999994E-5</c:v>
                </c:pt>
                <c:pt idx="180">
                  <c:v>9.0000000000000006E-5</c:v>
                </c:pt>
                <c:pt idx="181">
                  <c:v>9.0500000000000004E-5</c:v>
                </c:pt>
                <c:pt idx="182">
                  <c:v>9.1000000000000003E-5</c:v>
                </c:pt>
                <c:pt idx="183">
                  <c:v>9.1500000000000001E-5</c:v>
                </c:pt>
                <c:pt idx="184">
                  <c:v>9.2E-5</c:v>
                </c:pt>
                <c:pt idx="185">
                  <c:v>9.2499999999999999E-5</c:v>
                </c:pt>
                <c:pt idx="186">
                  <c:v>9.2999999999999997E-5</c:v>
                </c:pt>
                <c:pt idx="187">
                  <c:v>9.3499999999999996E-5</c:v>
                </c:pt>
                <c:pt idx="188">
                  <c:v>9.3999999999999994E-5</c:v>
                </c:pt>
                <c:pt idx="189">
                  <c:v>9.4500000000000007E-5</c:v>
                </c:pt>
                <c:pt idx="190">
                  <c:v>9.5000000000000005E-5</c:v>
                </c:pt>
                <c:pt idx="191">
                  <c:v>9.5500000000000004E-5</c:v>
                </c:pt>
                <c:pt idx="192">
                  <c:v>9.6000000000000002E-5</c:v>
                </c:pt>
                <c:pt idx="193">
                  <c:v>9.6500000000000001E-5</c:v>
                </c:pt>
                <c:pt idx="194">
                  <c:v>9.7E-5</c:v>
                </c:pt>
                <c:pt idx="195">
                  <c:v>9.7499999999999998E-5</c:v>
                </c:pt>
                <c:pt idx="196">
                  <c:v>9.7999999999999997E-5</c:v>
                </c:pt>
                <c:pt idx="197">
                  <c:v>9.8499999999999995E-5</c:v>
                </c:pt>
                <c:pt idx="198">
                  <c:v>9.8999999999999994E-5</c:v>
                </c:pt>
                <c:pt idx="199">
                  <c:v>9.9500000000000006E-5</c:v>
                </c:pt>
                <c:pt idx="200">
                  <c:v>1E-4</c:v>
                </c:pt>
                <c:pt idx="201">
                  <c:v>1.005E-4</c:v>
                </c:pt>
                <c:pt idx="202">
                  <c:v>1.01E-4</c:v>
                </c:pt>
                <c:pt idx="203">
                  <c:v>1.015E-4</c:v>
                </c:pt>
                <c:pt idx="204">
                  <c:v>1.02E-4</c:v>
                </c:pt>
                <c:pt idx="205">
                  <c:v>1.025E-4</c:v>
                </c:pt>
                <c:pt idx="206">
                  <c:v>1.03E-4</c:v>
                </c:pt>
                <c:pt idx="207">
                  <c:v>1.0349999999999999E-4</c:v>
                </c:pt>
                <c:pt idx="208">
                  <c:v>1.0399999999999999E-4</c:v>
                </c:pt>
                <c:pt idx="209">
                  <c:v>1.0450000000000001E-4</c:v>
                </c:pt>
                <c:pt idx="210">
                  <c:v>1.05E-4</c:v>
                </c:pt>
                <c:pt idx="211">
                  <c:v>1.055E-4</c:v>
                </c:pt>
                <c:pt idx="212">
                  <c:v>1.06E-4</c:v>
                </c:pt>
                <c:pt idx="213">
                  <c:v>1.065E-4</c:v>
                </c:pt>
                <c:pt idx="214">
                  <c:v>1.07E-4</c:v>
                </c:pt>
                <c:pt idx="215">
                  <c:v>1.075E-4</c:v>
                </c:pt>
                <c:pt idx="216">
                  <c:v>1.08E-4</c:v>
                </c:pt>
                <c:pt idx="217">
                  <c:v>1.0849999999999999E-4</c:v>
                </c:pt>
                <c:pt idx="218">
                  <c:v>1.0900000000000001E-4</c:v>
                </c:pt>
                <c:pt idx="219">
                  <c:v>1.0950000000000001E-4</c:v>
                </c:pt>
                <c:pt idx="220">
                  <c:v>1.1E-4</c:v>
                </c:pt>
                <c:pt idx="221">
                  <c:v>1.105E-4</c:v>
                </c:pt>
                <c:pt idx="222">
                  <c:v>1.11E-4</c:v>
                </c:pt>
                <c:pt idx="223">
                  <c:v>1.115E-4</c:v>
                </c:pt>
                <c:pt idx="224">
                  <c:v>1.12E-4</c:v>
                </c:pt>
                <c:pt idx="225">
                  <c:v>1.125E-4</c:v>
                </c:pt>
                <c:pt idx="226">
                  <c:v>1.13E-4</c:v>
                </c:pt>
                <c:pt idx="227">
                  <c:v>1.1349999999999999E-4</c:v>
                </c:pt>
                <c:pt idx="228">
                  <c:v>1.1400000000000001E-4</c:v>
                </c:pt>
                <c:pt idx="229">
                  <c:v>1.145E-4</c:v>
                </c:pt>
                <c:pt idx="230">
                  <c:v>1.15E-4</c:v>
                </c:pt>
                <c:pt idx="231">
                  <c:v>1.155E-4</c:v>
                </c:pt>
                <c:pt idx="232">
                  <c:v>1.16E-4</c:v>
                </c:pt>
                <c:pt idx="233">
                  <c:v>1.165E-4</c:v>
                </c:pt>
                <c:pt idx="234">
                  <c:v>1.17E-4</c:v>
                </c:pt>
                <c:pt idx="235">
                  <c:v>1.175E-4</c:v>
                </c:pt>
                <c:pt idx="236">
                  <c:v>1.18E-4</c:v>
                </c:pt>
                <c:pt idx="237">
                  <c:v>1.1849999999999999E-4</c:v>
                </c:pt>
                <c:pt idx="238">
                  <c:v>1.1900000000000001E-4</c:v>
                </c:pt>
                <c:pt idx="239">
                  <c:v>1.195E-4</c:v>
                </c:pt>
                <c:pt idx="240">
                  <c:v>1.2E-4</c:v>
                </c:pt>
                <c:pt idx="241">
                  <c:v>1.205E-4</c:v>
                </c:pt>
                <c:pt idx="242">
                  <c:v>1.21E-4</c:v>
                </c:pt>
                <c:pt idx="243">
                  <c:v>1.215E-4</c:v>
                </c:pt>
                <c:pt idx="244">
                  <c:v>1.22E-4</c:v>
                </c:pt>
                <c:pt idx="245">
                  <c:v>1.225E-4</c:v>
                </c:pt>
                <c:pt idx="246">
                  <c:v>1.2300000000000001E-4</c:v>
                </c:pt>
                <c:pt idx="247">
                  <c:v>1.2349999999999999E-4</c:v>
                </c:pt>
                <c:pt idx="248">
                  <c:v>1.2400000000000001E-4</c:v>
                </c:pt>
                <c:pt idx="249">
                  <c:v>1.2449999999999999E-4</c:v>
                </c:pt>
                <c:pt idx="250">
                  <c:v>1.25E-4</c:v>
                </c:pt>
                <c:pt idx="251">
                  <c:v>1.2549999999999999E-4</c:v>
                </c:pt>
                <c:pt idx="252">
                  <c:v>1.26E-4</c:v>
                </c:pt>
                <c:pt idx="253">
                  <c:v>1.2650000000000001E-4</c:v>
                </c:pt>
                <c:pt idx="254">
                  <c:v>1.27E-4</c:v>
                </c:pt>
                <c:pt idx="255">
                  <c:v>1.2750000000000001E-4</c:v>
                </c:pt>
                <c:pt idx="256">
                  <c:v>1.2799999999999999E-4</c:v>
                </c:pt>
                <c:pt idx="257">
                  <c:v>1.2850000000000001E-4</c:v>
                </c:pt>
                <c:pt idx="258">
                  <c:v>1.2899999999999999E-4</c:v>
                </c:pt>
                <c:pt idx="259">
                  <c:v>1.295E-4</c:v>
                </c:pt>
                <c:pt idx="260">
                  <c:v>1.2999999999999999E-4</c:v>
                </c:pt>
                <c:pt idx="261">
                  <c:v>1.305E-4</c:v>
                </c:pt>
                <c:pt idx="262">
                  <c:v>1.3100000000000001E-4</c:v>
                </c:pt>
                <c:pt idx="263">
                  <c:v>1.315E-4</c:v>
                </c:pt>
                <c:pt idx="264">
                  <c:v>1.3200000000000001E-4</c:v>
                </c:pt>
                <c:pt idx="265">
                  <c:v>1.325E-4</c:v>
                </c:pt>
                <c:pt idx="266">
                  <c:v>1.3300000000000001E-4</c:v>
                </c:pt>
                <c:pt idx="267">
                  <c:v>1.3349999999999999E-4</c:v>
                </c:pt>
                <c:pt idx="268">
                  <c:v>1.34E-4</c:v>
                </c:pt>
                <c:pt idx="269">
                  <c:v>1.3449999999999999E-4</c:v>
                </c:pt>
                <c:pt idx="270">
                  <c:v>1.35E-4</c:v>
                </c:pt>
                <c:pt idx="271">
                  <c:v>1.3549999999999999E-4</c:v>
                </c:pt>
                <c:pt idx="272">
                  <c:v>1.36E-4</c:v>
                </c:pt>
                <c:pt idx="273">
                  <c:v>1.3650000000000001E-4</c:v>
                </c:pt>
                <c:pt idx="274">
                  <c:v>1.37E-4</c:v>
                </c:pt>
                <c:pt idx="275">
                  <c:v>1.3750000000000001E-4</c:v>
                </c:pt>
                <c:pt idx="276">
                  <c:v>1.3799999999999999E-4</c:v>
                </c:pt>
                <c:pt idx="277">
                  <c:v>1.3850000000000001E-4</c:v>
                </c:pt>
                <c:pt idx="278">
                  <c:v>1.3899999999999999E-4</c:v>
                </c:pt>
                <c:pt idx="279">
                  <c:v>1.395E-4</c:v>
                </c:pt>
                <c:pt idx="280">
                  <c:v>1.3999999999999999E-4</c:v>
                </c:pt>
                <c:pt idx="281">
                  <c:v>1.405E-4</c:v>
                </c:pt>
                <c:pt idx="282">
                  <c:v>1.4100000000000001E-4</c:v>
                </c:pt>
                <c:pt idx="283">
                  <c:v>1.415E-4</c:v>
                </c:pt>
                <c:pt idx="284">
                  <c:v>1.4200000000000001E-4</c:v>
                </c:pt>
                <c:pt idx="285">
                  <c:v>1.4249999999999999E-4</c:v>
                </c:pt>
                <c:pt idx="286">
                  <c:v>1.4300000000000001E-4</c:v>
                </c:pt>
                <c:pt idx="287">
                  <c:v>1.4349999999999999E-4</c:v>
                </c:pt>
                <c:pt idx="288">
                  <c:v>1.44E-4</c:v>
                </c:pt>
                <c:pt idx="289">
                  <c:v>1.4449999999999999E-4</c:v>
                </c:pt>
                <c:pt idx="290">
                  <c:v>1.45E-4</c:v>
                </c:pt>
                <c:pt idx="291">
                  <c:v>1.4550000000000001E-4</c:v>
                </c:pt>
                <c:pt idx="292">
                  <c:v>1.46E-4</c:v>
                </c:pt>
                <c:pt idx="293">
                  <c:v>1.4650000000000001E-4</c:v>
                </c:pt>
                <c:pt idx="294">
                  <c:v>1.47E-4</c:v>
                </c:pt>
                <c:pt idx="295">
                  <c:v>1.4750000000000001E-4</c:v>
                </c:pt>
                <c:pt idx="296">
                  <c:v>1.4799999999999999E-4</c:v>
                </c:pt>
                <c:pt idx="297">
                  <c:v>1.485E-4</c:v>
                </c:pt>
                <c:pt idx="298">
                  <c:v>1.4899999999999999E-4</c:v>
                </c:pt>
                <c:pt idx="299">
                  <c:v>1.495E-4</c:v>
                </c:pt>
              </c:numCache>
            </c:numRef>
          </c:xVal>
          <c:yVal>
            <c:numRef>
              <c:f>'2019-10-21b PU vol dec'!$B$1:$B$300</c:f>
              <c:numCache>
                <c:formatCode>General</c:formatCode>
                <c:ptCount val="300"/>
                <c:pt idx="0">
                  <c:v>4.3550999999999998E-3</c:v>
                </c:pt>
                <c:pt idx="1">
                  <c:v>4.2712000000000002E-3</c:v>
                </c:pt>
                <c:pt idx="2">
                  <c:v>4.3207000000000002E-3</c:v>
                </c:pt>
                <c:pt idx="3">
                  <c:v>4.3147999999999997E-3</c:v>
                </c:pt>
                <c:pt idx="4">
                  <c:v>4.274E-3</c:v>
                </c:pt>
                <c:pt idx="5">
                  <c:v>4.2468000000000002E-3</c:v>
                </c:pt>
                <c:pt idx="6">
                  <c:v>4.2734000000000001E-3</c:v>
                </c:pt>
                <c:pt idx="7">
                  <c:v>4.2875999999999999E-3</c:v>
                </c:pt>
                <c:pt idx="8">
                  <c:v>4.3207000000000002E-3</c:v>
                </c:pt>
                <c:pt idx="9">
                  <c:v>4.3071000000000003E-3</c:v>
                </c:pt>
                <c:pt idx="10">
                  <c:v>4.3086000000000001E-3</c:v>
                </c:pt>
                <c:pt idx="11">
                  <c:v>4.2613E-3</c:v>
                </c:pt>
                <c:pt idx="12">
                  <c:v>4.2621999999999998E-3</c:v>
                </c:pt>
                <c:pt idx="13">
                  <c:v>4.2284999999999996E-3</c:v>
                </c:pt>
                <c:pt idx="14">
                  <c:v>4.2449000000000002E-3</c:v>
                </c:pt>
                <c:pt idx="15">
                  <c:v>4.2465000000000003E-3</c:v>
                </c:pt>
                <c:pt idx="16">
                  <c:v>3.1465999999999998E-3</c:v>
                </c:pt>
                <c:pt idx="17">
                  <c:v>1.0233E-3</c:v>
                </c:pt>
                <c:pt idx="18">
                  <c:v>9.0039999999999999E-4</c:v>
                </c:pt>
                <c:pt idx="19">
                  <c:v>9.2860000000000002E-4</c:v>
                </c:pt>
                <c:pt idx="20">
                  <c:v>9.1379999999999999E-4</c:v>
                </c:pt>
                <c:pt idx="21">
                  <c:v>9.1870000000000005E-4</c:v>
                </c:pt>
                <c:pt idx="22">
                  <c:v>9.5430000000000005E-4</c:v>
                </c:pt>
                <c:pt idx="23">
                  <c:v>9.9200000000000004E-4</c:v>
                </c:pt>
                <c:pt idx="24">
                  <c:v>9.9850000000000004E-4</c:v>
                </c:pt>
                <c:pt idx="25">
                  <c:v>1.0158000000000001E-3</c:v>
                </c:pt>
                <c:pt idx="26">
                  <c:v>1.0384000000000001E-3</c:v>
                </c:pt>
                <c:pt idx="27">
                  <c:v>1.0536E-3</c:v>
                </c:pt>
                <c:pt idx="28">
                  <c:v>1.0966000000000001E-3</c:v>
                </c:pt>
                <c:pt idx="29">
                  <c:v>1.0885999999999999E-3</c:v>
                </c:pt>
                <c:pt idx="30">
                  <c:v>1.0675000000000001E-3</c:v>
                </c:pt>
                <c:pt idx="31">
                  <c:v>1.0635E-3</c:v>
                </c:pt>
                <c:pt idx="32">
                  <c:v>1.1245000000000001E-3</c:v>
                </c:pt>
                <c:pt idx="33">
                  <c:v>1.1659000000000001E-3</c:v>
                </c:pt>
                <c:pt idx="34">
                  <c:v>1.1705000000000001E-3</c:v>
                </c:pt>
                <c:pt idx="35">
                  <c:v>1.1678000000000001E-3</c:v>
                </c:pt>
                <c:pt idx="36">
                  <c:v>1.2018E-3</c:v>
                </c:pt>
                <c:pt idx="37">
                  <c:v>1.1578999999999999E-3</c:v>
                </c:pt>
                <c:pt idx="38">
                  <c:v>1.2204E-3</c:v>
                </c:pt>
                <c:pt idx="39">
                  <c:v>1.1525999999999999E-3</c:v>
                </c:pt>
                <c:pt idx="40">
                  <c:v>1.2539000000000001E-3</c:v>
                </c:pt>
                <c:pt idx="41">
                  <c:v>1.2186E-3</c:v>
                </c:pt>
                <c:pt idx="42">
                  <c:v>1.3318E-3</c:v>
                </c:pt>
                <c:pt idx="43">
                  <c:v>3.9753000000000002E-3</c:v>
                </c:pt>
                <c:pt idx="44">
                  <c:v>4.1958999999999998E-3</c:v>
                </c:pt>
                <c:pt idx="45">
                  <c:v>4.1263000000000003E-3</c:v>
                </c:pt>
                <c:pt idx="46">
                  <c:v>4.1449E-3</c:v>
                </c:pt>
                <c:pt idx="47">
                  <c:v>4.1374999999999997E-3</c:v>
                </c:pt>
                <c:pt idx="48">
                  <c:v>4.1365000000000004E-3</c:v>
                </c:pt>
                <c:pt idx="49">
                  <c:v>4.1260000000000003E-3</c:v>
                </c:pt>
                <c:pt idx="50">
                  <c:v>4.0888000000000001E-3</c:v>
                </c:pt>
                <c:pt idx="51">
                  <c:v>4.0926000000000001E-3</c:v>
                </c:pt>
                <c:pt idx="52">
                  <c:v>4.0946999999999997E-3</c:v>
                </c:pt>
                <c:pt idx="53">
                  <c:v>4.0708999999999997E-3</c:v>
                </c:pt>
                <c:pt idx="54">
                  <c:v>4.0882000000000002E-3</c:v>
                </c:pt>
                <c:pt idx="55">
                  <c:v>4.1314999999999998E-3</c:v>
                </c:pt>
                <c:pt idx="56">
                  <c:v>4.0844999999999996E-3</c:v>
                </c:pt>
                <c:pt idx="57">
                  <c:v>4.0737000000000004E-3</c:v>
                </c:pt>
                <c:pt idx="58">
                  <c:v>4.1191999999999999E-3</c:v>
                </c:pt>
                <c:pt idx="59">
                  <c:v>4.1145000000000001E-3</c:v>
                </c:pt>
                <c:pt idx="60">
                  <c:v>4.1062E-3</c:v>
                </c:pt>
                <c:pt idx="61">
                  <c:v>4.1111000000000003E-3</c:v>
                </c:pt>
                <c:pt idx="62">
                  <c:v>4.1108000000000004E-3</c:v>
                </c:pt>
                <c:pt idx="63">
                  <c:v>4.1333999999999997E-3</c:v>
                </c:pt>
                <c:pt idx="64">
                  <c:v>4.1228999999999997E-3</c:v>
                </c:pt>
                <c:pt idx="65">
                  <c:v>4.0879000000000002E-3</c:v>
                </c:pt>
                <c:pt idx="66">
                  <c:v>4.1130000000000003E-3</c:v>
                </c:pt>
                <c:pt idx="67">
                  <c:v>3.9569999999999996E-3</c:v>
                </c:pt>
                <c:pt idx="68">
                  <c:v>1.3753999999999999E-3</c:v>
                </c:pt>
                <c:pt idx="69">
                  <c:v>1.2074E-3</c:v>
                </c:pt>
                <c:pt idx="70">
                  <c:v>1.2554E-3</c:v>
                </c:pt>
                <c:pt idx="71">
                  <c:v>1.2042999999999999E-3</c:v>
                </c:pt>
                <c:pt idx="72">
                  <c:v>1.2179000000000001E-3</c:v>
                </c:pt>
                <c:pt idx="73">
                  <c:v>1.2011999999999999E-3</c:v>
                </c:pt>
                <c:pt idx="74">
                  <c:v>1.2620999999999999E-3</c:v>
                </c:pt>
                <c:pt idx="75">
                  <c:v>1.2646000000000001E-3</c:v>
                </c:pt>
                <c:pt idx="76">
                  <c:v>1.3343000000000001E-3</c:v>
                </c:pt>
                <c:pt idx="77">
                  <c:v>1.3190999999999999E-3</c:v>
                </c:pt>
                <c:pt idx="78">
                  <c:v>1.3194000000000001E-3</c:v>
                </c:pt>
                <c:pt idx="79">
                  <c:v>1.3073E-3</c:v>
                </c:pt>
                <c:pt idx="80">
                  <c:v>1.3178E-3</c:v>
                </c:pt>
                <c:pt idx="81">
                  <c:v>1.3315E-3</c:v>
                </c:pt>
                <c:pt idx="82">
                  <c:v>1.3887000000000001E-3</c:v>
                </c:pt>
                <c:pt idx="83">
                  <c:v>1.3633E-3</c:v>
                </c:pt>
                <c:pt idx="84">
                  <c:v>1.3828E-3</c:v>
                </c:pt>
                <c:pt idx="85">
                  <c:v>1.4361000000000001E-3</c:v>
                </c:pt>
                <c:pt idx="86">
                  <c:v>1.4215E-3</c:v>
                </c:pt>
                <c:pt idx="87">
                  <c:v>1.4092E-3</c:v>
                </c:pt>
                <c:pt idx="88">
                  <c:v>1.4132000000000001E-3</c:v>
                </c:pt>
                <c:pt idx="89">
                  <c:v>1.4048000000000001E-3</c:v>
                </c:pt>
                <c:pt idx="90">
                  <c:v>1.5047999999999999E-3</c:v>
                </c:pt>
                <c:pt idx="91">
                  <c:v>1.4737999999999999E-3</c:v>
                </c:pt>
                <c:pt idx="92">
                  <c:v>1.5168E-3</c:v>
                </c:pt>
                <c:pt idx="93">
                  <c:v>1.5019E-3</c:v>
                </c:pt>
                <c:pt idx="94">
                  <c:v>4.0547999999999999E-3</c:v>
                </c:pt>
                <c:pt idx="95">
                  <c:v>4.7482999999999996E-3</c:v>
                </c:pt>
                <c:pt idx="96">
                  <c:v>4.7721999999999999E-3</c:v>
                </c:pt>
                <c:pt idx="97">
                  <c:v>4.6638000000000001E-3</c:v>
                </c:pt>
                <c:pt idx="98">
                  <c:v>4.7086999999999997E-3</c:v>
                </c:pt>
                <c:pt idx="99">
                  <c:v>4.6966000000000004E-3</c:v>
                </c:pt>
                <c:pt idx="100">
                  <c:v>4.7074999999999999E-3</c:v>
                </c:pt>
                <c:pt idx="101">
                  <c:v>4.6715000000000003E-3</c:v>
                </c:pt>
                <c:pt idx="102">
                  <c:v>4.7077999999999998E-3</c:v>
                </c:pt>
                <c:pt idx="103">
                  <c:v>4.6988000000000004E-3</c:v>
                </c:pt>
                <c:pt idx="104">
                  <c:v>4.7022000000000001E-3</c:v>
                </c:pt>
                <c:pt idx="105">
                  <c:v>4.7200999999999996E-3</c:v>
                </c:pt>
                <c:pt idx="106">
                  <c:v>4.6823999999999998E-3</c:v>
                </c:pt>
                <c:pt idx="107">
                  <c:v>4.718E-3</c:v>
                </c:pt>
                <c:pt idx="108">
                  <c:v>4.7146000000000002E-3</c:v>
                </c:pt>
                <c:pt idx="109">
                  <c:v>4.7517000000000002E-3</c:v>
                </c:pt>
                <c:pt idx="110">
                  <c:v>4.7245000000000004E-3</c:v>
                </c:pt>
                <c:pt idx="111">
                  <c:v>4.6969000000000004E-3</c:v>
                </c:pt>
                <c:pt idx="112">
                  <c:v>4.6617000000000004E-3</c:v>
                </c:pt>
                <c:pt idx="113">
                  <c:v>4.6547999999999997E-3</c:v>
                </c:pt>
                <c:pt idx="114">
                  <c:v>4.6988000000000004E-3</c:v>
                </c:pt>
                <c:pt idx="115">
                  <c:v>4.6904E-3</c:v>
                </c:pt>
                <c:pt idx="116">
                  <c:v>4.6734000000000003E-3</c:v>
                </c:pt>
                <c:pt idx="117">
                  <c:v>4.6690999999999998E-3</c:v>
                </c:pt>
                <c:pt idx="118">
                  <c:v>4.6468000000000004E-3</c:v>
                </c:pt>
                <c:pt idx="119">
                  <c:v>2.0230999999999999E-3</c:v>
                </c:pt>
                <c:pt idx="120">
                  <c:v>1.5054000000000001E-3</c:v>
                </c:pt>
                <c:pt idx="121">
                  <c:v>1.4958E-3</c:v>
                </c:pt>
                <c:pt idx="122">
                  <c:v>1.5348E-3</c:v>
                </c:pt>
                <c:pt idx="123">
                  <c:v>1.5156E-3</c:v>
                </c:pt>
                <c:pt idx="124">
                  <c:v>1.5571000000000001E-3</c:v>
                </c:pt>
                <c:pt idx="125">
                  <c:v>1.5441000000000001E-3</c:v>
                </c:pt>
                <c:pt idx="126">
                  <c:v>1.6171E-3</c:v>
                </c:pt>
                <c:pt idx="127">
                  <c:v>1.6199000000000001E-3</c:v>
                </c:pt>
                <c:pt idx="128">
                  <c:v>1.6508E-3</c:v>
                </c:pt>
                <c:pt idx="129">
                  <c:v>1.6647999999999999E-3</c:v>
                </c:pt>
                <c:pt idx="130">
                  <c:v>1.6703E-3</c:v>
                </c:pt>
                <c:pt idx="131">
                  <c:v>1.7177E-3</c:v>
                </c:pt>
                <c:pt idx="132">
                  <c:v>1.6892000000000001E-3</c:v>
                </c:pt>
                <c:pt idx="133">
                  <c:v>1.7236E-3</c:v>
                </c:pt>
                <c:pt idx="134">
                  <c:v>1.7706E-3</c:v>
                </c:pt>
                <c:pt idx="135">
                  <c:v>1.7901E-3</c:v>
                </c:pt>
                <c:pt idx="136">
                  <c:v>1.8077E-3</c:v>
                </c:pt>
                <c:pt idx="137">
                  <c:v>1.7824E-3</c:v>
                </c:pt>
                <c:pt idx="138">
                  <c:v>1.8328000000000001E-3</c:v>
                </c:pt>
                <c:pt idx="139">
                  <c:v>1.8309999999999999E-3</c:v>
                </c:pt>
                <c:pt idx="140">
                  <c:v>1.8454999999999999E-3</c:v>
                </c:pt>
                <c:pt idx="141">
                  <c:v>1.8384E-3</c:v>
                </c:pt>
                <c:pt idx="142">
                  <c:v>1.8795999999999999E-3</c:v>
                </c:pt>
                <c:pt idx="143">
                  <c:v>1.8718000000000001E-3</c:v>
                </c:pt>
                <c:pt idx="144">
                  <c:v>1.8706E-3</c:v>
                </c:pt>
                <c:pt idx="145">
                  <c:v>3.0534E-3</c:v>
                </c:pt>
                <c:pt idx="146">
                  <c:v>4.9154999999999997E-3</c:v>
                </c:pt>
                <c:pt idx="147">
                  <c:v>4.9461000000000001E-3</c:v>
                </c:pt>
                <c:pt idx="148">
                  <c:v>4.9680999999999996E-3</c:v>
                </c:pt>
                <c:pt idx="149">
                  <c:v>4.9404999999999996E-3</c:v>
                </c:pt>
                <c:pt idx="150">
                  <c:v>4.9578000000000001E-3</c:v>
                </c:pt>
                <c:pt idx="151">
                  <c:v>4.9699000000000002E-3</c:v>
                </c:pt>
                <c:pt idx="152">
                  <c:v>4.9506999999999997E-3</c:v>
                </c:pt>
                <c:pt idx="153">
                  <c:v>4.973E-3</c:v>
                </c:pt>
                <c:pt idx="154">
                  <c:v>4.9420999999999996E-3</c:v>
                </c:pt>
                <c:pt idx="155">
                  <c:v>4.9353000000000001E-3</c:v>
                </c:pt>
                <c:pt idx="156">
                  <c:v>4.9455000000000002E-3</c:v>
                </c:pt>
                <c:pt idx="157">
                  <c:v>4.9312000000000002E-3</c:v>
                </c:pt>
                <c:pt idx="158">
                  <c:v>4.9944000000000004E-3</c:v>
                </c:pt>
                <c:pt idx="159">
                  <c:v>4.96E-3</c:v>
                </c:pt>
                <c:pt idx="160">
                  <c:v>4.9832000000000001E-3</c:v>
                </c:pt>
                <c:pt idx="161">
                  <c:v>4.9814000000000004E-3</c:v>
                </c:pt>
                <c:pt idx="162">
                  <c:v>5.0159999999999996E-3</c:v>
                </c:pt>
                <c:pt idx="163">
                  <c:v>4.9851000000000001E-3</c:v>
                </c:pt>
                <c:pt idx="164">
                  <c:v>5.0006E-3</c:v>
                </c:pt>
                <c:pt idx="165">
                  <c:v>4.9754999999999999E-3</c:v>
                </c:pt>
                <c:pt idx="166">
                  <c:v>5.0092000000000001E-3</c:v>
                </c:pt>
                <c:pt idx="167">
                  <c:v>5.0045999999999997E-3</c:v>
                </c:pt>
                <c:pt idx="168">
                  <c:v>5.0482000000000001E-3</c:v>
                </c:pt>
                <c:pt idx="169">
                  <c:v>5.0606999999999996E-3</c:v>
                </c:pt>
                <c:pt idx="170">
                  <c:v>3.4383999999999999E-3</c:v>
                </c:pt>
                <c:pt idx="171">
                  <c:v>1.9981E-3</c:v>
                </c:pt>
                <c:pt idx="172">
                  <c:v>1.9767999999999999E-3</c:v>
                </c:pt>
                <c:pt idx="173">
                  <c:v>2.0037000000000002E-3</c:v>
                </c:pt>
                <c:pt idx="174">
                  <c:v>2.0225999999999998E-3</c:v>
                </c:pt>
                <c:pt idx="175">
                  <c:v>2.0003E-3</c:v>
                </c:pt>
                <c:pt idx="176">
                  <c:v>2.0297000000000002E-3</c:v>
                </c:pt>
                <c:pt idx="177">
                  <c:v>2.0083000000000002E-3</c:v>
                </c:pt>
                <c:pt idx="178">
                  <c:v>2.0430000000000001E-3</c:v>
                </c:pt>
                <c:pt idx="179">
                  <c:v>2.0782999999999999E-3</c:v>
                </c:pt>
                <c:pt idx="180">
                  <c:v>2.0966000000000001E-3</c:v>
                </c:pt>
                <c:pt idx="181">
                  <c:v>2.0904000000000001E-3</c:v>
                </c:pt>
                <c:pt idx="182">
                  <c:v>2.147E-3</c:v>
                </c:pt>
                <c:pt idx="183">
                  <c:v>2.1770000000000001E-3</c:v>
                </c:pt>
                <c:pt idx="184">
                  <c:v>2.1611999999999998E-3</c:v>
                </c:pt>
                <c:pt idx="185">
                  <c:v>2.1871999999999998E-3</c:v>
                </c:pt>
                <c:pt idx="186">
                  <c:v>2.1819999999999999E-3</c:v>
                </c:pt>
                <c:pt idx="187">
                  <c:v>2.2166E-3</c:v>
                </c:pt>
                <c:pt idx="188">
                  <c:v>2.2547000000000001E-3</c:v>
                </c:pt>
                <c:pt idx="189">
                  <c:v>2.2821999999999999E-3</c:v>
                </c:pt>
                <c:pt idx="190">
                  <c:v>2.2756999999999999E-3</c:v>
                </c:pt>
                <c:pt idx="191">
                  <c:v>2.2606000000000002E-3</c:v>
                </c:pt>
                <c:pt idx="192">
                  <c:v>2.2556E-3</c:v>
                </c:pt>
                <c:pt idx="193">
                  <c:v>2.3227999999999999E-3</c:v>
                </c:pt>
                <c:pt idx="194">
                  <c:v>2.3465999999999999E-3</c:v>
                </c:pt>
                <c:pt idx="195">
                  <c:v>2.3763999999999999E-3</c:v>
                </c:pt>
                <c:pt idx="196">
                  <c:v>2.6051E-3</c:v>
                </c:pt>
                <c:pt idx="197">
                  <c:v>5.3225E-3</c:v>
                </c:pt>
                <c:pt idx="198">
                  <c:v>5.4253000000000001E-3</c:v>
                </c:pt>
                <c:pt idx="199">
                  <c:v>5.4225000000000002E-3</c:v>
                </c:pt>
                <c:pt idx="200">
                  <c:v>5.4504000000000002E-3</c:v>
                </c:pt>
                <c:pt idx="201">
                  <c:v>5.4389E-3</c:v>
                </c:pt>
                <c:pt idx="202">
                  <c:v>5.437E-3</c:v>
                </c:pt>
                <c:pt idx="203">
                  <c:v>5.4481E-3</c:v>
                </c:pt>
                <c:pt idx="204">
                  <c:v>5.4558999999999996E-3</c:v>
                </c:pt>
                <c:pt idx="205">
                  <c:v>5.4200000000000003E-3</c:v>
                </c:pt>
                <c:pt idx="206">
                  <c:v>5.3946000000000003E-3</c:v>
                </c:pt>
                <c:pt idx="207">
                  <c:v>5.4241000000000003E-3</c:v>
                </c:pt>
                <c:pt idx="208">
                  <c:v>5.4264999999999999E-3</c:v>
                </c:pt>
                <c:pt idx="209">
                  <c:v>5.4691999999999996E-3</c:v>
                </c:pt>
                <c:pt idx="210">
                  <c:v>5.4568000000000004E-3</c:v>
                </c:pt>
                <c:pt idx="211">
                  <c:v>5.4605000000000001E-3</c:v>
                </c:pt>
                <c:pt idx="212">
                  <c:v>5.4397999999999998E-3</c:v>
                </c:pt>
                <c:pt idx="213">
                  <c:v>5.4596000000000002E-3</c:v>
                </c:pt>
                <c:pt idx="214">
                  <c:v>5.4881000000000001E-3</c:v>
                </c:pt>
                <c:pt idx="215">
                  <c:v>5.4784999999999999E-3</c:v>
                </c:pt>
                <c:pt idx="216">
                  <c:v>5.4859000000000002E-3</c:v>
                </c:pt>
                <c:pt idx="217">
                  <c:v>5.4720000000000003E-3</c:v>
                </c:pt>
                <c:pt idx="218">
                  <c:v>5.4980000000000003E-3</c:v>
                </c:pt>
                <c:pt idx="219">
                  <c:v>5.5180999999999997E-3</c:v>
                </c:pt>
                <c:pt idx="220">
                  <c:v>5.5155999999999998E-3</c:v>
                </c:pt>
                <c:pt idx="221">
                  <c:v>4.9383999999999999E-3</c:v>
                </c:pt>
                <c:pt idx="222">
                  <c:v>2.4973E-3</c:v>
                </c:pt>
                <c:pt idx="223">
                  <c:v>2.3841000000000001E-3</c:v>
                </c:pt>
                <c:pt idx="224">
                  <c:v>2.4437999999999999E-3</c:v>
                </c:pt>
                <c:pt idx="225">
                  <c:v>2.4651999999999999E-3</c:v>
                </c:pt>
                <c:pt idx="226">
                  <c:v>2.4849999999999998E-3</c:v>
                </c:pt>
                <c:pt idx="227">
                  <c:v>2.4813000000000001E-3</c:v>
                </c:pt>
                <c:pt idx="228">
                  <c:v>2.5206E-3</c:v>
                </c:pt>
                <c:pt idx="229">
                  <c:v>2.5406999999999999E-3</c:v>
                </c:pt>
                <c:pt idx="230">
                  <c:v>2.5512E-3</c:v>
                </c:pt>
                <c:pt idx="231">
                  <c:v>2.503E-3</c:v>
                </c:pt>
                <c:pt idx="232">
                  <c:v>2.5479000000000001E-3</c:v>
                </c:pt>
                <c:pt idx="233">
                  <c:v>2.6020000000000001E-3</c:v>
                </c:pt>
                <c:pt idx="234">
                  <c:v>2.6286E-3</c:v>
                </c:pt>
                <c:pt idx="235">
                  <c:v>2.6305E-3</c:v>
                </c:pt>
                <c:pt idx="236">
                  <c:v>2.6404000000000002E-3</c:v>
                </c:pt>
                <c:pt idx="237">
                  <c:v>2.5955000000000002E-3</c:v>
                </c:pt>
                <c:pt idx="238">
                  <c:v>2.6326000000000001E-3</c:v>
                </c:pt>
                <c:pt idx="239">
                  <c:v>2.6670000000000001E-3</c:v>
                </c:pt>
                <c:pt idx="240">
                  <c:v>2.7016000000000002E-3</c:v>
                </c:pt>
                <c:pt idx="241">
                  <c:v>2.7385E-3</c:v>
                </c:pt>
                <c:pt idx="242">
                  <c:v>2.6973000000000001E-3</c:v>
                </c:pt>
                <c:pt idx="243">
                  <c:v>2.6955E-3</c:v>
                </c:pt>
                <c:pt idx="244">
                  <c:v>2.7304E-3</c:v>
                </c:pt>
                <c:pt idx="245">
                  <c:v>2.7718999999999999E-3</c:v>
                </c:pt>
                <c:pt idx="246">
                  <c:v>2.7975999999999999E-3</c:v>
                </c:pt>
                <c:pt idx="247">
                  <c:v>2.8297000000000001E-3</c:v>
                </c:pt>
                <c:pt idx="248">
                  <c:v>5.4964999999999996E-3</c:v>
                </c:pt>
                <c:pt idx="249">
                  <c:v>5.8643999999999996E-3</c:v>
                </c:pt>
                <c:pt idx="250">
                  <c:v>5.8706000000000001E-3</c:v>
                </c:pt>
                <c:pt idx="251">
                  <c:v>5.8754999999999996E-3</c:v>
                </c:pt>
                <c:pt idx="252">
                  <c:v>5.8700000000000002E-3</c:v>
                </c:pt>
                <c:pt idx="253">
                  <c:v>5.8352999999999999E-3</c:v>
                </c:pt>
                <c:pt idx="254">
                  <c:v>5.8455E-3</c:v>
                </c:pt>
                <c:pt idx="255">
                  <c:v>5.8357000000000001E-3</c:v>
                </c:pt>
                <c:pt idx="256">
                  <c:v>5.8706000000000001E-3</c:v>
                </c:pt>
                <c:pt idx="257">
                  <c:v>5.8640999999999997E-3</c:v>
                </c:pt>
                <c:pt idx="258">
                  <c:v>5.8455E-3</c:v>
                </c:pt>
                <c:pt idx="259">
                  <c:v>5.7901999999999997E-3</c:v>
                </c:pt>
                <c:pt idx="260">
                  <c:v>5.8982000000000001E-3</c:v>
                </c:pt>
                <c:pt idx="261">
                  <c:v>5.8839000000000001E-3</c:v>
                </c:pt>
                <c:pt idx="262">
                  <c:v>5.9087000000000002E-3</c:v>
                </c:pt>
                <c:pt idx="263">
                  <c:v>5.8725000000000001E-3</c:v>
                </c:pt>
                <c:pt idx="264">
                  <c:v>5.8929000000000004E-3</c:v>
                </c:pt>
                <c:pt idx="265">
                  <c:v>5.8875999999999998E-3</c:v>
                </c:pt>
                <c:pt idx="266">
                  <c:v>5.8773999999999996E-3</c:v>
                </c:pt>
                <c:pt idx="267">
                  <c:v>5.8744000000000001E-3</c:v>
                </c:pt>
                <c:pt idx="268">
                  <c:v>5.8894999999999998E-3</c:v>
                </c:pt>
                <c:pt idx="269">
                  <c:v>5.8861E-3</c:v>
                </c:pt>
                <c:pt idx="270">
                  <c:v>5.8573000000000002E-3</c:v>
                </c:pt>
                <c:pt idx="271">
                  <c:v>5.8922999999999996E-3</c:v>
                </c:pt>
                <c:pt idx="272">
                  <c:v>5.8078000000000001E-3</c:v>
                </c:pt>
                <c:pt idx="273">
                  <c:v>3.1246999999999998E-3</c:v>
                </c:pt>
                <c:pt idx="274">
                  <c:v>2.7561E-3</c:v>
                </c:pt>
                <c:pt idx="275">
                  <c:v>2.7945000000000001E-3</c:v>
                </c:pt>
                <c:pt idx="276">
                  <c:v>2.8281999999999999E-3</c:v>
                </c:pt>
                <c:pt idx="277">
                  <c:v>2.8075000000000001E-3</c:v>
                </c:pt>
                <c:pt idx="278">
                  <c:v>2.8295E-3</c:v>
                </c:pt>
                <c:pt idx="279">
                  <c:v>2.8016E-3</c:v>
                </c:pt>
                <c:pt idx="280">
                  <c:v>2.8595000000000001E-3</c:v>
                </c:pt>
                <c:pt idx="281">
                  <c:v>2.8855E-3</c:v>
                </c:pt>
                <c:pt idx="282">
                  <c:v>2.9185999999999999E-3</c:v>
                </c:pt>
                <c:pt idx="283">
                  <c:v>2.8609999999999998E-3</c:v>
                </c:pt>
                <c:pt idx="284">
                  <c:v>2.8641000000000001E-3</c:v>
                </c:pt>
                <c:pt idx="285">
                  <c:v>2.8736999999999999E-3</c:v>
                </c:pt>
                <c:pt idx="286">
                  <c:v>2.9640999999999999E-3</c:v>
                </c:pt>
                <c:pt idx="287">
                  <c:v>2.9724999999999999E-3</c:v>
                </c:pt>
                <c:pt idx="288">
                  <c:v>2.9548E-3</c:v>
                </c:pt>
                <c:pt idx="289">
                  <c:v>2.9548E-3</c:v>
                </c:pt>
                <c:pt idx="290">
                  <c:v>3.0019000000000001E-3</c:v>
                </c:pt>
                <c:pt idx="291">
                  <c:v>2.9968999999999998E-3</c:v>
                </c:pt>
                <c:pt idx="292">
                  <c:v>3.0628000000000001E-3</c:v>
                </c:pt>
                <c:pt idx="293">
                  <c:v>3.0446000000000002E-3</c:v>
                </c:pt>
                <c:pt idx="294">
                  <c:v>3.0384000000000001E-3</c:v>
                </c:pt>
                <c:pt idx="295">
                  <c:v>3.0672E-3</c:v>
                </c:pt>
                <c:pt idx="296">
                  <c:v>3.0810999999999998E-3</c:v>
                </c:pt>
                <c:pt idx="297">
                  <c:v>3.1297E-3</c:v>
                </c:pt>
                <c:pt idx="298">
                  <c:v>3.1047000000000002E-3</c:v>
                </c:pt>
                <c:pt idx="299">
                  <c:v>4.8574999999999998E-3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E0-4308-87DC-4E3A8A845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29663"/>
        <c:axId val="86452607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300 turns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'2019-10-21b PU vol dec'!$A$15000:$A$15300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7.4995000000000001E-3</c:v>
                      </c:pt>
                      <c:pt idx="1">
                        <c:v>7.4999999999999997E-3</c:v>
                      </c:pt>
                      <c:pt idx="2">
                        <c:v>7.5005000000000002E-3</c:v>
                      </c:pt>
                      <c:pt idx="3">
                        <c:v>7.5009999999999999E-3</c:v>
                      </c:pt>
                      <c:pt idx="4">
                        <c:v>7.5015000000000004E-3</c:v>
                      </c:pt>
                      <c:pt idx="5">
                        <c:v>7.502E-3</c:v>
                      </c:pt>
                      <c:pt idx="6">
                        <c:v>7.5024999999999996E-3</c:v>
                      </c:pt>
                      <c:pt idx="7">
                        <c:v>7.5030000000000001E-3</c:v>
                      </c:pt>
                      <c:pt idx="8">
                        <c:v>7.5034999999999998E-3</c:v>
                      </c:pt>
                      <c:pt idx="9">
                        <c:v>7.5040000000000003E-3</c:v>
                      </c:pt>
                      <c:pt idx="10">
                        <c:v>7.5044999999999999E-3</c:v>
                      </c:pt>
                      <c:pt idx="11">
                        <c:v>7.5050000000000004E-3</c:v>
                      </c:pt>
                      <c:pt idx="12">
                        <c:v>7.5055E-3</c:v>
                      </c:pt>
                      <c:pt idx="13">
                        <c:v>7.5059999999999997E-3</c:v>
                      </c:pt>
                      <c:pt idx="14">
                        <c:v>7.5065000000000002E-3</c:v>
                      </c:pt>
                      <c:pt idx="15">
                        <c:v>7.5069999999999998E-3</c:v>
                      </c:pt>
                      <c:pt idx="16">
                        <c:v>7.5075000000000003E-3</c:v>
                      </c:pt>
                      <c:pt idx="17">
                        <c:v>7.5079999999999999E-3</c:v>
                      </c:pt>
                      <c:pt idx="18">
                        <c:v>7.5085000000000004E-3</c:v>
                      </c:pt>
                      <c:pt idx="19">
                        <c:v>7.509E-3</c:v>
                      </c:pt>
                      <c:pt idx="20">
                        <c:v>7.5094999999999997E-3</c:v>
                      </c:pt>
                      <c:pt idx="21">
                        <c:v>7.5100000000000002E-3</c:v>
                      </c:pt>
                      <c:pt idx="22">
                        <c:v>7.5104999999999998E-3</c:v>
                      </c:pt>
                      <c:pt idx="23">
                        <c:v>7.5110000000000003E-3</c:v>
                      </c:pt>
                      <c:pt idx="24">
                        <c:v>7.5114999999999999E-3</c:v>
                      </c:pt>
                      <c:pt idx="25">
                        <c:v>7.5119999999999996E-3</c:v>
                      </c:pt>
                      <c:pt idx="26">
                        <c:v>7.5125000000000001E-3</c:v>
                      </c:pt>
                      <c:pt idx="27">
                        <c:v>7.5129999999999997E-3</c:v>
                      </c:pt>
                      <c:pt idx="28">
                        <c:v>7.5135000000000002E-3</c:v>
                      </c:pt>
                      <c:pt idx="29">
                        <c:v>7.5139999999999998E-3</c:v>
                      </c:pt>
                      <c:pt idx="30">
                        <c:v>7.5145000000000003E-3</c:v>
                      </c:pt>
                      <c:pt idx="31">
                        <c:v>7.515E-3</c:v>
                      </c:pt>
                      <c:pt idx="32">
                        <c:v>7.5154999999999996E-3</c:v>
                      </c:pt>
                      <c:pt idx="33">
                        <c:v>7.5160000000000001E-3</c:v>
                      </c:pt>
                      <c:pt idx="34">
                        <c:v>7.5164999999999997E-3</c:v>
                      </c:pt>
                      <c:pt idx="35">
                        <c:v>7.5170000000000002E-3</c:v>
                      </c:pt>
                      <c:pt idx="36">
                        <c:v>7.5174999999999999E-3</c:v>
                      </c:pt>
                      <c:pt idx="37">
                        <c:v>7.5180000000000004E-3</c:v>
                      </c:pt>
                      <c:pt idx="38">
                        <c:v>7.5185E-3</c:v>
                      </c:pt>
                      <c:pt idx="39">
                        <c:v>7.5189999999999996E-3</c:v>
                      </c:pt>
                      <c:pt idx="40">
                        <c:v>7.5195000000000001E-3</c:v>
                      </c:pt>
                      <c:pt idx="41">
                        <c:v>7.5199999999999998E-3</c:v>
                      </c:pt>
                      <c:pt idx="42">
                        <c:v>7.5205000000000003E-3</c:v>
                      </c:pt>
                      <c:pt idx="43">
                        <c:v>7.5209999999999999E-3</c:v>
                      </c:pt>
                      <c:pt idx="44">
                        <c:v>7.5215000000000004E-3</c:v>
                      </c:pt>
                      <c:pt idx="45">
                        <c:v>7.522E-3</c:v>
                      </c:pt>
                      <c:pt idx="46">
                        <c:v>7.5224999999999997E-3</c:v>
                      </c:pt>
                      <c:pt idx="47">
                        <c:v>7.5230000000000002E-3</c:v>
                      </c:pt>
                      <c:pt idx="48">
                        <c:v>7.5234999999999998E-3</c:v>
                      </c:pt>
                      <c:pt idx="49">
                        <c:v>7.5240000000000003E-3</c:v>
                      </c:pt>
                      <c:pt idx="50">
                        <c:v>7.5244999999999999E-3</c:v>
                      </c:pt>
                      <c:pt idx="51">
                        <c:v>7.5249999999999996E-3</c:v>
                      </c:pt>
                      <c:pt idx="52">
                        <c:v>7.5255000000000001E-3</c:v>
                      </c:pt>
                      <c:pt idx="53">
                        <c:v>7.5259999999999997E-3</c:v>
                      </c:pt>
                      <c:pt idx="54">
                        <c:v>7.5265000000000002E-3</c:v>
                      </c:pt>
                      <c:pt idx="55">
                        <c:v>7.5269999999999998E-3</c:v>
                      </c:pt>
                      <c:pt idx="56">
                        <c:v>7.5275000000000003E-3</c:v>
                      </c:pt>
                      <c:pt idx="57">
                        <c:v>7.528E-3</c:v>
                      </c:pt>
                      <c:pt idx="58">
                        <c:v>7.5284999999999996E-3</c:v>
                      </c:pt>
                      <c:pt idx="59">
                        <c:v>7.5290000000000001E-3</c:v>
                      </c:pt>
                      <c:pt idx="60">
                        <c:v>7.5294999999999997E-3</c:v>
                      </c:pt>
                      <c:pt idx="61">
                        <c:v>7.5300000000000002E-3</c:v>
                      </c:pt>
                      <c:pt idx="62">
                        <c:v>7.5304999999999999E-3</c:v>
                      </c:pt>
                      <c:pt idx="63">
                        <c:v>7.5310000000000004E-3</c:v>
                      </c:pt>
                      <c:pt idx="64">
                        <c:v>7.5315E-3</c:v>
                      </c:pt>
                      <c:pt idx="65">
                        <c:v>7.5319999999999996E-3</c:v>
                      </c:pt>
                      <c:pt idx="66">
                        <c:v>7.5325000000000001E-3</c:v>
                      </c:pt>
                      <c:pt idx="67">
                        <c:v>7.5329999999999998E-3</c:v>
                      </c:pt>
                      <c:pt idx="68">
                        <c:v>7.5335000000000003E-3</c:v>
                      </c:pt>
                      <c:pt idx="69">
                        <c:v>7.5339999999999999E-3</c:v>
                      </c:pt>
                      <c:pt idx="70">
                        <c:v>7.5345000000000004E-3</c:v>
                      </c:pt>
                      <c:pt idx="71">
                        <c:v>7.535E-3</c:v>
                      </c:pt>
                      <c:pt idx="72">
                        <c:v>7.5354999999999997E-3</c:v>
                      </c:pt>
                      <c:pt idx="73">
                        <c:v>7.5360000000000002E-3</c:v>
                      </c:pt>
                      <c:pt idx="74">
                        <c:v>7.5364999999999998E-3</c:v>
                      </c:pt>
                      <c:pt idx="75">
                        <c:v>7.5370000000000003E-3</c:v>
                      </c:pt>
                      <c:pt idx="76">
                        <c:v>7.5374999999999999E-3</c:v>
                      </c:pt>
                      <c:pt idx="77">
                        <c:v>7.5380000000000004E-3</c:v>
                      </c:pt>
                      <c:pt idx="78">
                        <c:v>7.5385000000000001E-3</c:v>
                      </c:pt>
                      <c:pt idx="79">
                        <c:v>7.5389999999999997E-3</c:v>
                      </c:pt>
                      <c:pt idx="80">
                        <c:v>7.5395000000000002E-3</c:v>
                      </c:pt>
                      <c:pt idx="81">
                        <c:v>7.5399999999999998E-3</c:v>
                      </c:pt>
                      <c:pt idx="82">
                        <c:v>7.5405000000000003E-3</c:v>
                      </c:pt>
                      <c:pt idx="83">
                        <c:v>7.541E-3</c:v>
                      </c:pt>
                      <c:pt idx="84">
                        <c:v>7.5414999999999996E-3</c:v>
                      </c:pt>
                      <c:pt idx="85">
                        <c:v>7.5420000000000001E-3</c:v>
                      </c:pt>
                      <c:pt idx="86">
                        <c:v>7.5424999999999997E-3</c:v>
                      </c:pt>
                      <c:pt idx="87">
                        <c:v>7.5430000000000002E-3</c:v>
                      </c:pt>
                      <c:pt idx="88">
                        <c:v>7.5434999999999999E-3</c:v>
                      </c:pt>
                      <c:pt idx="89">
                        <c:v>7.5440000000000004E-3</c:v>
                      </c:pt>
                      <c:pt idx="90">
                        <c:v>7.5445E-3</c:v>
                      </c:pt>
                      <c:pt idx="91">
                        <c:v>7.5449999999999996E-3</c:v>
                      </c:pt>
                      <c:pt idx="92">
                        <c:v>7.5455000000000001E-3</c:v>
                      </c:pt>
                      <c:pt idx="93">
                        <c:v>7.5459999999999998E-3</c:v>
                      </c:pt>
                      <c:pt idx="94">
                        <c:v>7.5465000000000003E-3</c:v>
                      </c:pt>
                      <c:pt idx="95">
                        <c:v>7.5469999999999999E-3</c:v>
                      </c:pt>
                      <c:pt idx="96">
                        <c:v>7.5475000000000004E-3</c:v>
                      </c:pt>
                      <c:pt idx="97">
                        <c:v>7.548E-3</c:v>
                      </c:pt>
                      <c:pt idx="98">
                        <c:v>7.5484999999999997E-3</c:v>
                      </c:pt>
                      <c:pt idx="99">
                        <c:v>7.5490000000000002E-3</c:v>
                      </c:pt>
                      <c:pt idx="100">
                        <c:v>7.5494999999999998E-3</c:v>
                      </c:pt>
                      <c:pt idx="101">
                        <c:v>7.5500000000000003E-3</c:v>
                      </c:pt>
                      <c:pt idx="102">
                        <c:v>7.5504999999999999E-3</c:v>
                      </c:pt>
                      <c:pt idx="103">
                        <c:v>7.5510000000000004E-3</c:v>
                      </c:pt>
                      <c:pt idx="104">
                        <c:v>7.5515000000000001E-3</c:v>
                      </c:pt>
                      <c:pt idx="105">
                        <c:v>7.5519999999999997E-3</c:v>
                      </c:pt>
                      <c:pt idx="106">
                        <c:v>7.5525000000000002E-3</c:v>
                      </c:pt>
                      <c:pt idx="107">
                        <c:v>7.5529999999999998E-3</c:v>
                      </c:pt>
                      <c:pt idx="108">
                        <c:v>7.5535000000000003E-3</c:v>
                      </c:pt>
                      <c:pt idx="109">
                        <c:v>7.554E-3</c:v>
                      </c:pt>
                      <c:pt idx="110">
                        <c:v>7.5544999999999996E-3</c:v>
                      </c:pt>
                      <c:pt idx="111">
                        <c:v>7.5550000000000001E-3</c:v>
                      </c:pt>
                      <c:pt idx="112">
                        <c:v>7.5554999999999997E-3</c:v>
                      </c:pt>
                      <c:pt idx="113">
                        <c:v>7.5560000000000002E-3</c:v>
                      </c:pt>
                      <c:pt idx="114">
                        <c:v>7.5564999999999998E-3</c:v>
                      </c:pt>
                      <c:pt idx="115">
                        <c:v>7.5570000000000003E-3</c:v>
                      </c:pt>
                      <c:pt idx="116">
                        <c:v>7.5575E-3</c:v>
                      </c:pt>
                      <c:pt idx="117">
                        <c:v>7.5579999999999996E-3</c:v>
                      </c:pt>
                      <c:pt idx="118">
                        <c:v>7.5585000000000001E-3</c:v>
                      </c:pt>
                      <c:pt idx="119">
                        <c:v>7.5589999999999997E-3</c:v>
                      </c:pt>
                      <c:pt idx="120">
                        <c:v>7.5595000000000002E-3</c:v>
                      </c:pt>
                      <c:pt idx="121">
                        <c:v>7.5599999999999999E-3</c:v>
                      </c:pt>
                      <c:pt idx="122">
                        <c:v>7.5605000000000004E-3</c:v>
                      </c:pt>
                      <c:pt idx="123">
                        <c:v>7.561E-3</c:v>
                      </c:pt>
                      <c:pt idx="124">
                        <c:v>7.5614999999999996E-3</c:v>
                      </c:pt>
                      <c:pt idx="125">
                        <c:v>7.5620000000000001E-3</c:v>
                      </c:pt>
                      <c:pt idx="126">
                        <c:v>7.5624999999999998E-3</c:v>
                      </c:pt>
                      <c:pt idx="127">
                        <c:v>7.5630000000000003E-3</c:v>
                      </c:pt>
                      <c:pt idx="128">
                        <c:v>7.5634999999999999E-3</c:v>
                      </c:pt>
                      <c:pt idx="129">
                        <c:v>7.5640000000000004E-3</c:v>
                      </c:pt>
                      <c:pt idx="130">
                        <c:v>7.5645E-3</c:v>
                      </c:pt>
                      <c:pt idx="131">
                        <c:v>7.5649999999999997E-3</c:v>
                      </c:pt>
                      <c:pt idx="132">
                        <c:v>7.5655000000000002E-3</c:v>
                      </c:pt>
                      <c:pt idx="133">
                        <c:v>7.5659999999999998E-3</c:v>
                      </c:pt>
                      <c:pt idx="134">
                        <c:v>7.5665000000000003E-3</c:v>
                      </c:pt>
                      <c:pt idx="135">
                        <c:v>7.5669999999999999E-3</c:v>
                      </c:pt>
                      <c:pt idx="136">
                        <c:v>7.5674999999999996E-3</c:v>
                      </c:pt>
                      <c:pt idx="137">
                        <c:v>7.5680000000000001E-3</c:v>
                      </c:pt>
                      <c:pt idx="138">
                        <c:v>7.5684999999999997E-3</c:v>
                      </c:pt>
                      <c:pt idx="139">
                        <c:v>7.5690000000000002E-3</c:v>
                      </c:pt>
                      <c:pt idx="140">
                        <c:v>7.5694999999999998E-3</c:v>
                      </c:pt>
                      <c:pt idx="141">
                        <c:v>7.5700000000000003E-3</c:v>
                      </c:pt>
                      <c:pt idx="142">
                        <c:v>7.5705E-3</c:v>
                      </c:pt>
                      <c:pt idx="143">
                        <c:v>7.5709999999999996E-3</c:v>
                      </c:pt>
                      <c:pt idx="144">
                        <c:v>7.5715000000000001E-3</c:v>
                      </c:pt>
                      <c:pt idx="145">
                        <c:v>7.5719999999999997E-3</c:v>
                      </c:pt>
                      <c:pt idx="146">
                        <c:v>7.5725000000000002E-3</c:v>
                      </c:pt>
                      <c:pt idx="147">
                        <c:v>7.5729999999999999E-3</c:v>
                      </c:pt>
                      <c:pt idx="148">
                        <c:v>7.5735000000000004E-3</c:v>
                      </c:pt>
                      <c:pt idx="149">
                        <c:v>7.574E-3</c:v>
                      </c:pt>
                      <c:pt idx="150">
                        <c:v>7.5744999999999996E-3</c:v>
                      </c:pt>
                      <c:pt idx="151">
                        <c:v>7.5750000000000001E-3</c:v>
                      </c:pt>
                      <c:pt idx="152">
                        <c:v>7.5754999999999998E-3</c:v>
                      </c:pt>
                      <c:pt idx="153">
                        <c:v>7.5760000000000003E-3</c:v>
                      </c:pt>
                      <c:pt idx="154">
                        <c:v>7.5764999999999999E-3</c:v>
                      </c:pt>
                      <c:pt idx="155">
                        <c:v>7.5770000000000004E-3</c:v>
                      </c:pt>
                      <c:pt idx="156">
                        <c:v>7.5775E-3</c:v>
                      </c:pt>
                      <c:pt idx="157">
                        <c:v>7.5779999999999997E-3</c:v>
                      </c:pt>
                      <c:pt idx="158">
                        <c:v>7.5785000000000002E-3</c:v>
                      </c:pt>
                      <c:pt idx="159">
                        <c:v>7.5789999999999998E-3</c:v>
                      </c:pt>
                      <c:pt idx="160">
                        <c:v>7.5795000000000003E-3</c:v>
                      </c:pt>
                      <c:pt idx="161">
                        <c:v>7.5799999999999999E-3</c:v>
                      </c:pt>
                      <c:pt idx="162">
                        <c:v>7.5805000000000004E-3</c:v>
                      </c:pt>
                      <c:pt idx="163">
                        <c:v>7.5810000000000001E-3</c:v>
                      </c:pt>
                      <c:pt idx="164">
                        <c:v>7.5814999999999997E-3</c:v>
                      </c:pt>
                      <c:pt idx="165">
                        <c:v>7.5820000000000002E-3</c:v>
                      </c:pt>
                      <c:pt idx="166">
                        <c:v>7.5824999999999998E-3</c:v>
                      </c:pt>
                      <c:pt idx="167">
                        <c:v>7.5830000000000003E-3</c:v>
                      </c:pt>
                      <c:pt idx="168">
                        <c:v>7.5835E-3</c:v>
                      </c:pt>
                      <c:pt idx="169">
                        <c:v>7.5839999999999996E-3</c:v>
                      </c:pt>
                      <c:pt idx="170">
                        <c:v>7.5845000000000001E-3</c:v>
                      </c:pt>
                      <c:pt idx="171">
                        <c:v>7.5849999999999997E-3</c:v>
                      </c:pt>
                      <c:pt idx="172">
                        <c:v>7.5855000000000002E-3</c:v>
                      </c:pt>
                      <c:pt idx="173">
                        <c:v>7.5859999999999999E-3</c:v>
                      </c:pt>
                      <c:pt idx="174">
                        <c:v>7.5865000000000004E-3</c:v>
                      </c:pt>
                      <c:pt idx="175">
                        <c:v>7.587E-3</c:v>
                      </c:pt>
                      <c:pt idx="176">
                        <c:v>7.5874999999999996E-3</c:v>
                      </c:pt>
                      <c:pt idx="177">
                        <c:v>7.5880000000000001E-3</c:v>
                      </c:pt>
                      <c:pt idx="178">
                        <c:v>7.5884999999999998E-3</c:v>
                      </c:pt>
                      <c:pt idx="179">
                        <c:v>7.5890000000000003E-3</c:v>
                      </c:pt>
                      <c:pt idx="180">
                        <c:v>7.5894999999999999E-3</c:v>
                      </c:pt>
                      <c:pt idx="181">
                        <c:v>7.5900000000000004E-3</c:v>
                      </c:pt>
                      <c:pt idx="182">
                        <c:v>7.5905E-3</c:v>
                      </c:pt>
                      <c:pt idx="183">
                        <c:v>7.5909999999999997E-3</c:v>
                      </c:pt>
                      <c:pt idx="184">
                        <c:v>7.5915000000000002E-3</c:v>
                      </c:pt>
                      <c:pt idx="185">
                        <c:v>7.5919999999999998E-3</c:v>
                      </c:pt>
                      <c:pt idx="186">
                        <c:v>7.5925000000000003E-3</c:v>
                      </c:pt>
                      <c:pt idx="187">
                        <c:v>7.5929999999999999E-3</c:v>
                      </c:pt>
                      <c:pt idx="188">
                        <c:v>7.5935000000000004E-3</c:v>
                      </c:pt>
                      <c:pt idx="189">
                        <c:v>7.5940000000000001E-3</c:v>
                      </c:pt>
                      <c:pt idx="190">
                        <c:v>7.5944999999999997E-3</c:v>
                      </c:pt>
                      <c:pt idx="191">
                        <c:v>7.5950000000000002E-3</c:v>
                      </c:pt>
                      <c:pt idx="192">
                        <c:v>7.5954999999999998E-3</c:v>
                      </c:pt>
                      <c:pt idx="193">
                        <c:v>7.5960000000000003E-3</c:v>
                      </c:pt>
                      <c:pt idx="194">
                        <c:v>7.5965E-3</c:v>
                      </c:pt>
                      <c:pt idx="195">
                        <c:v>7.5969999999999996E-3</c:v>
                      </c:pt>
                      <c:pt idx="196">
                        <c:v>7.5975000000000001E-3</c:v>
                      </c:pt>
                      <c:pt idx="197">
                        <c:v>7.5979999999999997E-3</c:v>
                      </c:pt>
                      <c:pt idx="198">
                        <c:v>7.5985000000000002E-3</c:v>
                      </c:pt>
                      <c:pt idx="199">
                        <c:v>7.5989999999999999E-3</c:v>
                      </c:pt>
                      <c:pt idx="200">
                        <c:v>7.5995000000000004E-3</c:v>
                      </c:pt>
                      <c:pt idx="201">
                        <c:v>7.6E-3</c:v>
                      </c:pt>
                      <c:pt idx="202">
                        <c:v>7.6004999999999996E-3</c:v>
                      </c:pt>
                      <c:pt idx="203">
                        <c:v>7.6010000000000001E-3</c:v>
                      </c:pt>
                      <c:pt idx="204">
                        <c:v>7.6014999999999998E-3</c:v>
                      </c:pt>
                      <c:pt idx="205">
                        <c:v>7.6020000000000003E-3</c:v>
                      </c:pt>
                      <c:pt idx="206">
                        <c:v>7.6024999999999999E-3</c:v>
                      </c:pt>
                      <c:pt idx="207">
                        <c:v>7.6030000000000004E-3</c:v>
                      </c:pt>
                      <c:pt idx="208">
                        <c:v>7.6035E-3</c:v>
                      </c:pt>
                      <c:pt idx="209">
                        <c:v>7.6039999999999996E-3</c:v>
                      </c:pt>
                      <c:pt idx="210">
                        <c:v>7.6045000000000001E-3</c:v>
                      </c:pt>
                      <c:pt idx="211">
                        <c:v>7.6049999999999998E-3</c:v>
                      </c:pt>
                      <c:pt idx="212">
                        <c:v>7.6055000000000003E-3</c:v>
                      </c:pt>
                      <c:pt idx="213">
                        <c:v>7.6059999999999999E-3</c:v>
                      </c:pt>
                      <c:pt idx="214">
                        <c:v>7.6065000000000004E-3</c:v>
                      </c:pt>
                      <c:pt idx="215">
                        <c:v>7.607E-3</c:v>
                      </c:pt>
                      <c:pt idx="216">
                        <c:v>7.6074999999999997E-3</c:v>
                      </c:pt>
                      <c:pt idx="217">
                        <c:v>7.6080000000000002E-3</c:v>
                      </c:pt>
                      <c:pt idx="218">
                        <c:v>7.6084999999999998E-3</c:v>
                      </c:pt>
                      <c:pt idx="219">
                        <c:v>7.6090000000000003E-3</c:v>
                      </c:pt>
                      <c:pt idx="220">
                        <c:v>7.6094999999999999E-3</c:v>
                      </c:pt>
                      <c:pt idx="221">
                        <c:v>7.6099999999999996E-3</c:v>
                      </c:pt>
                      <c:pt idx="222">
                        <c:v>7.6105000000000001E-3</c:v>
                      </c:pt>
                      <c:pt idx="223">
                        <c:v>7.6109999999999997E-3</c:v>
                      </c:pt>
                      <c:pt idx="224">
                        <c:v>7.6115000000000002E-3</c:v>
                      </c:pt>
                      <c:pt idx="225">
                        <c:v>7.6119999999999998E-3</c:v>
                      </c:pt>
                      <c:pt idx="226">
                        <c:v>7.6125000000000003E-3</c:v>
                      </c:pt>
                      <c:pt idx="227">
                        <c:v>7.613E-3</c:v>
                      </c:pt>
                      <c:pt idx="228">
                        <c:v>7.6134999999999996E-3</c:v>
                      </c:pt>
                      <c:pt idx="229">
                        <c:v>7.6140000000000001E-3</c:v>
                      </c:pt>
                      <c:pt idx="230">
                        <c:v>7.6144999999999997E-3</c:v>
                      </c:pt>
                      <c:pt idx="231">
                        <c:v>7.6150000000000002E-3</c:v>
                      </c:pt>
                      <c:pt idx="232">
                        <c:v>7.6154999999999999E-3</c:v>
                      </c:pt>
                      <c:pt idx="233">
                        <c:v>7.6160000000000004E-3</c:v>
                      </c:pt>
                      <c:pt idx="234">
                        <c:v>7.6165E-3</c:v>
                      </c:pt>
                      <c:pt idx="235">
                        <c:v>7.6169999999999996E-3</c:v>
                      </c:pt>
                      <c:pt idx="236">
                        <c:v>7.6175000000000001E-3</c:v>
                      </c:pt>
                      <c:pt idx="237">
                        <c:v>7.6179999999999998E-3</c:v>
                      </c:pt>
                      <c:pt idx="238">
                        <c:v>7.6185000000000003E-3</c:v>
                      </c:pt>
                      <c:pt idx="239">
                        <c:v>7.6189999999999999E-3</c:v>
                      </c:pt>
                      <c:pt idx="240">
                        <c:v>7.6195000000000004E-3</c:v>
                      </c:pt>
                      <c:pt idx="241">
                        <c:v>7.62E-3</c:v>
                      </c:pt>
                      <c:pt idx="242">
                        <c:v>7.6204999999999997E-3</c:v>
                      </c:pt>
                      <c:pt idx="243">
                        <c:v>7.6210000000000002E-3</c:v>
                      </c:pt>
                      <c:pt idx="244">
                        <c:v>7.6214999999999998E-3</c:v>
                      </c:pt>
                      <c:pt idx="245">
                        <c:v>7.6220000000000003E-3</c:v>
                      </c:pt>
                      <c:pt idx="246">
                        <c:v>7.6224999999999999E-3</c:v>
                      </c:pt>
                      <c:pt idx="247">
                        <c:v>7.6229999999999996E-3</c:v>
                      </c:pt>
                      <c:pt idx="248">
                        <c:v>7.6235000000000001E-3</c:v>
                      </c:pt>
                      <c:pt idx="249">
                        <c:v>7.6239999999999997E-3</c:v>
                      </c:pt>
                      <c:pt idx="250">
                        <c:v>7.6245000000000002E-3</c:v>
                      </c:pt>
                      <c:pt idx="251">
                        <c:v>7.6249999999999998E-3</c:v>
                      </c:pt>
                      <c:pt idx="252">
                        <c:v>7.6255000000000003E-3</c:v>
                      </c:pt>
                      <c:pt idx="253">
                        <c:v>7.626E-3</c:v>
                      </c:pt>
                      <c:pt idx="254">
                        <c:v>7.6264999999999996E-3</c:v>
                      </c:pt>
                      <c:pt idx="255">
                        <c:v>7.6270000000000001E-3</c:v>
                      </c:pt>
                      <c:pt idx="256">
                        <c:v>7.6274999999999997E-3</c:v>
                      </c:pt>
                      <c:pt idx="257">
                        <c:v>7.6280000000000002E-3</c:v>
                      </c:pt>
                      <c:pt idx="258">
                        <c:v>7.6284999999999999E-3</c:v>
                      </c:pt>
                      <c:pt idx="259">
                        <c:v>7.6290000000000004E-3</c:v>
                      </c:pt>
                      <c:pt idx="260">
                        <c:v>7.6295E-3</c:v>
                      </c:pt>
                      <c:pt idx="261">
                        <c:v>7.6299999999999996E-3</c:v>
                      </c:pt>
                      <c:pt idx="262">
                        <c:v>7.6305000000000001E-3</c:v>
                      </c:pt>
                      <c:pt idx="263">
                        <c:v>7.6309999999999998E-3</c:v>
                      </c:pt>
                      <c:pt idx="264">
                        <c:v>7.6315000000000003E-3</c:v>
                      </c:pt>
                      <c:pt idx="265">
                        <c:v>7.6319999999999999E-3</c:v>
                      </c:pt>
                      <c:pt idx="266">
                        <c:v>7.6325000000000004E-3</c:v>
                      </c:pt>
                      <c:pt idx="267">
                        <c:v>7.633E-3</c:v>
                      </c:pt>
                      <c:pt idx="268">
                        <c:v>7.6334999999999997E-3</c:v>
                      </c:pt>
                      <c:pt idx="269">
                        <c:v>7.6340000000000002E-3</c:v>
                      </c:pt>
                      <c:pt idx="270">
                        <c:v>7.6344999999999998E-3</c:v>
                      </c:pt>
                      <c:pt idx="271">
                        <c:v>7.6350000000000003E-3</c:v>
                      </c:pt>
                      <c:pt idx="272">
                        <c:v>7.6354999999999999E-3</c:v>
                      </c:pt>
                      <c:pt idx="273">
                        <c:v>7.6360000000000004E-3</c:v>
                      </c:pt>
                      <c:pt idx="274">
                        <c:v>7.6365000000000001E-3</c:v>
                      </c:pt>
                      <c:pt idx="275">
                        <c:v>7.6369999999999997E-3</c:v>
                      </c:pt>
                      <c:pt idx="276">
                        <c:v>7.6375000000000002E-3</c:v>
                      </c:pt>
                      <c:pt idx="277">
                        <c:v>7.6379999999999998E-3</c:v>
                      </c:pt>
                      <c:pt idx="278">
                        <c:v>7.6385000000000003E-3</c:v>
                      </c:pt>
                      <c:pt idx="279">
                        <c:v>7.639E-3</c:v>
                      </c:pt>
                      <c:pt idx="280">
                        <c:v>7.6394999999999996E-3</c:v>
                      </c:pt>
                      <c:pt idx="281">
                        <c:v>7.6400000000000001E-3</c:v>
                      </c:pt>
                      <c:pt idx="282">
                        <c:v>7.6404999999999997E-3</c:v>
                      </c:pt>
                      <c:pt idx="283">
                        <c:v>7.6410000000000002E-3</c:v>
                      </c:pt>
                      <c:pt idx="284">
                        <c:v>7.6414999999999999E-3</c:v>
                      </c:pt>
                      <c:pt idx="285">
                        <c:v>7.6420000000000004E-3</c:v>
                      </c:pt>
                      <c:pt idx="286">
                        <c:v>7.6425E-3</c:v>
                      </c:pt>
                      <c:pt idx="287">
                        <c:v>7.6429999999999996E-3</c:v>
                      </c:pt>
                      <c:pt idx="288">
                        <c:v>7.6435000000000001E-3</c:v>
                      </c:pt>
                      <c:pt idx="289">
                        <c:v>7.6439999999999998E-3</c:v>
                      </c:pt>
                      <c:pt idx="290">
                        <c:v>7.6445000000000003E-3</c:v>
                      </c:pt>
                      <c:pt idx="291">
                        <c:v>7.6449999999999999E-3</c:v>
                      </c:pt>
                      <c:pt idx="292">
                        <c:v>7.6455000000000004E-3</c:v>
                      </c:pt>
                      <c:pt idx="293">
                        <c:v>7.646E-3</c:v>
                      </c:pt>
                      <c:pt idx="294">
                        <c:v>7.6464999999999997E-3</c:v>
                      </c:pt>
                      <c:pt idx="295">
                        <c:v>7.6470000000000002E-3</c:v>
                      </c:pt>
                      <c:pt idx="296">
                        <c:v>7.6474999999999998E-3</c:v>
                      </c:pt>
                      <c:pt idx="297">
                        <c:v>7.6480000000000003E-3</c:v>
                      </c:pt>
                      <c:pt idx="298">
                        <c:v>7.6484999999999999E-3</c:v>
                      </c:pt>
                      <c:pt idx="299">
                        <c:v>7.6490000000000004E-3</c:v>
                      </c:pt>
                      <c:pt idx="300">
                        <c:v>7.6495E-3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'2019-10-21b PU vol dec'!$B$15000:$B$15300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2.0387999999999999E-3</c:v>
                      </c:pt>
                      <c:pt idx="1">
                        <c:v>2.0319000000000001E-3</c:v>
                      </c:pt>
                      <c:pt idx="2">
                        <c:v>1.9583000000000001E-3</c:v>
                      </c:pt>
                      <c:pt idx="3">
                        <c:v>2.0493E-3</c:v>
                      </c:pt>
                      <c:pt idx="4">
                        <c:v>1.9886999999999999E-3</c:v>
                      </c:pt>
                      <c:pt idx="5">
                        <c:v>2.0144E-3</c:v>
                      </c:pt>
                      <c:pt idx="6">
                        <c:v>1.9700999999999998E-3</c:v>
                      </c:pt>
                      <c:pt idx="7">
                        <c:v>2.0032000000000001E-3</c:v>
                      </c:pt>
                      <c:pt idx="8">
                        <c:v>1.9661000000000001E-3</c:v>
                      </c:pt>
                      <c:pt idx="9">
                        <c:v>2.0230999999999999E-3</c:v>
                      </c:pt>
                      <c:pt idx="10">
                        <c:v>1.9973999999999999E-3</c:v>
                      </c:pt>
                      <c:pt idx="11">
                        <c:v>2.0474999999999998E-3</c:v>
                      </c:pt>
                      <c:pt idx="12">
                        <c:v>2.085E-3</c:v>
                      </c:pt>
                      <c:pt idx="13">
                        <c:v>2.0633000000000001E-3</c:v>
                      </c:pt>
                      <c:pt idx="14">
                        <c:v>2.2162000000000002E-3</c:v>
                      </c:pt>
                      <c:pt idx="15">
                        <c:v>2.2954E-3</c:v>
                      </c:pt>
                      <c:pt idx="16">
                        <c:v>2.4764000000000001E-3</c:v>
                      </c:pt>
                      <c:pt idx="17">
                        <c:v>2.6340000000000001E-3</c:v>
                      </c:pt>
                      <c:pt idx="18">
                        <c:v>2.8370000000000001E-3</c:v>
                      </c:pt>
                      <c:pt idx="19">
                        <c:v>3.1105999999999998E-3</c:v>
                      </c:pt>
                      <c:pt idx="20">
                        <c:v>3.4277999999999999E-3</c:v>
                      </c:pt>
                      <c:pt idx="21">
                        <c:v>3.7905E-3</c:v>
                      </c:pt>
                      <c:pt idx="22">
                        <c:v>4.0984000000000003E-3</c:v>
                      </c:pt>
                      <c:pt idx="23">
                        <c:v>4.5031999999999997E-3</c:v>
                      </c:pt>
                      <c:pt idx="24">
                        <c:v>4.8792000000000002E-3</c:v>
                      </c:pt>
                      <c:pt idx="25">
                        <c:v>4.9655999999999997E-3</c:v>
                      </c:pt>
                      <c:pt idx="26">
                        <c:v>4.9884999999999999E-3</c:v>
                      </c:pt>
                      <c:pt idx="27">
                        <c:v>4.9807999999999996E-3</c:v>
                      </c:pt>
                      <c:pt idx="28">
                        <c:v>4.9497999999999999E-3</c:v>
                      </c:pt>
                      <c:pt idx="29">
                        <c:v>4.9135999999999997E-3</c:v>
                      </c:pt>
                      <c:pt idx="30">
                        <c:v>4.9531999999999996E-3</c:v>
                      </c:pt>
                      <c:pt idx="31">
                        <c:v>4.9516999999999999E-3</c:v>
                      </c:pt>
                      <c:pt idx="32">
                        <c:v>4.9569999999999996E-3</c:v>
                      </c:pt>
                      <c:pt idx="33">
                        <c:v>4.9024999999999997E-3</c:v>
                      </c:pt>
                      <c:pt idx="34">
                        <c:v>4.9191E-3</c:v>
                      </c:pt>
                      <c:pt idx="35">
                        <c:v>4.9074000000000001E-3</c:v>
                      </c:pt>
                      <c:pt idx="36">
                        <c:v>4.895E-3</c:v>
                      </c:pt>
                      <c:pt idx="37">
                        <c:v>4.8471E-3</c:v>
                      </c:pt>
                      <c:pt idx="38">
                        <c:v>4.7860999999999997E-3</c:v>
                      </c:pt>
                      <c:pt idx="39">
                        <c:v>4.7074999999999999E-3</c:v>
                      </c:pt>
                      <c:pt idx="40">
                        <c:v>4.5963999999999996E-3</c:v>
                      </c:pt>
                      <c:pt idx="41">
                        <c:v>4.4391999999999999E-3</c:v>
                      </c:pt>
                      <c:pt idx="42">
                        <c:v>4.2253999999999998E-3</c:v>
                      </c:pt>
                      <c:pt idx="43">
                        <c:v>3.9307999999999999E-3</c:v>
                      </c:pt>
                      <c:pt idx="44">
                        <c:v>3.5963000000000002E-3</c:v>
                      </c:pt>
                      <c:pt idx="45">
                        <c:v>3.2780999999999999E-3</c:v>
                      </c:pt>
                      <c:pt idx="46">
                        <c:v>2.9204000000000001E-3</c:v>
                      </c:pt>
                      <c:pt idx="47">
                        <c:v>2.6437000000000001E-3</c:v>
                      </c:pt>
                      <c:pt idx="48">
                        <c:v>2.2931000000000002E-3</c:v>
                      </c:pt>
                      <c:pt idx="49">
                        <c:v>2.0921999999999998E-3</c:v>
                      </c:pt>
                      <c:pt idx="50">
                        <c:v>1.9702999999999999E-3</c:v>
                      </c:pt>
                      <c:pt idx="51">
                        <c:v>1.9177E-3</c:v>
                      </c:pt>
                      <c:pt idx="52">
                        <c:v>1.8910999999999999E-3</c:v>
                      </c:pt>
                      <c:pt idx="53">
                        <c:v>1.8131E-3</c:v>
                      </c:pt>
                      <c:pt idx="54">
                        <c:v>1.8645000000000001E-3</c:v>
                      </c:pt>
                      <c:pt idx="55">
                        <c:v>1.8435000000000001E-3</c:v>
                      </c:pt>
                      <c:pt idx="56">
                        <c:v>1.8552E-3</c:v>
                      </c:pt>
                      <c:pt idx="57">
                        <c:v>1.8427999999999999E-3</c:v>
                      </c:pt>
                      <c:pt idx="58">
                        <c:v>1.8653999999999999E-3</c:v>
                      </c:pt>
                      <c:pt idx="59">
                        <c:v>1.8345E-3</c:v>
                      </c:pt>
                      <c:pt idx="60">
                        <c:v>1.8534000000000001E-3</c:v>
                      </c:pt>
                      <c:pt idx="61">
                        <c:v>1.8638999999999999E-3</c:v>
                      </c:pt>
                      <c:pt idx="62">
                        <c:v>1.8898999999999999E-3</c:v>
                      </c:pt>
                      <c:pt idx="63">
                        <c:v>1.9059999999999999E-3</c:v>
                      </c:pt>
                      <c:pt idx="64">
                        <c:v>1.9521E-3</c:v>
                      </c:pt>
                      <c:pt idx="65">
                        <c:v>2.0452000000000001E-3</c:v>
                      </c:pt>
                      <c:pt idx="66">
                        <c:v>2.183E-3</c:v>
                      </c:pt>
                      <c:pt idx="67">
                        <c:v>2.3067999999999999E-3</c:v>
                      </c:pt>
                      <c:pt idx="68">
                        <c:v>2.4872000000000002E-3</c:v>
                      </c:pt>
                      <c:pt idx="69">
                        <c:v>2.6895999999999999E-3</c:v>
                      </c:pt>
                      <c:pt idx="70">
                        <c:v>2.9359E-3</c:v>
                      </c:pt>
                      <c:pt idx="71">
                        <c:v>3.2463000000000001E-3</c:v>
                      </c:pt>
                      <c:pt idx="72">
                        <c:v>3.6015999999999999E-3</c:v>
                      </c:pt>
                      <c:pt idx="73">
                        <c:v>3.9788999999999996E-3</c:v>
                      </c:pt>
                      <c:pt idx="74">
                        <c:v>4.3090999999999997E-3</c:v>
                      </c:pt>
                      <c:pt idx="75">
                        <c:v>4.7637000000000001E-3</c:v>
                      </c:pt>
                      <c:pt idx="76">
                        <c:v>4.9490999999999997E-3</c:v>
                      </c:pt>
                      <c:pt idx="77">
                        <c:v>4.9706999999999998E-3</c:v>
                      </c:pt>
                      <c:pt idx="78">
                        <c:v>4.9490999999999997E-3</c:v>
                      </c:pt>
                      <c:pt idx="79">
                        <c:v>4.9731999999999997E-3</c:v>
                      </c:pt>
                      <c:pt idx="80">
                        <c:v>4.8723000000000004E-3</c:v>
                      </c:pt>
                      <c:pt idx="81">
                        <c:v>4.9175E-3</c:v>
                      </c:pt>
                      <c:pt idx="82">
                        <c:v>4.8884000000000002E-3</c:v>
                      </c:pt>
                      <c:pt idx="83">
                        <c:v>4.9183999999999999E-3</c:v>
                      </c:pt>
                      <c:pt idx="84">
                        <c:v>4.8856000000000004E-3</c:v>
                      </c:pt>
                      <c:pt idx="85">
                        <c:v>4.8649000000000001E-3</c:v>
                      </c:pt>
                      <c:pt idx="86">
                        <c:v>4.8275000000000002E-3</c:v>
                      </c:pt>
                      <c:pt idx="87">
                        <c:v>4.8221999999999996E-3</c:v>
                      </c:pt>
                      <c:pt idx="88">
                        <c:v>4.8063999999999997E-3</c:v>
                      </c:pt>
                      <c:pt idx="89">
                        <c:v>4.7532E-3</c:v>
                      </c:pt>
                      <c:pt idx="90">
                        <c:v>4.6768000000000001E-3</c:v>
                      </c:pt>
                      <c:pt idx="91">
                        <c:v>4.5925999999999996E-3</c:v>
                      </c:pt>
                      <c:pt idx="92">
                        <c:v>4.4539999999999996E-3</c:v>
                      </c:pt>
                      <c:pt idx="93">
                        <c:v>4.2614999999999997E-3</c:v>
                      </c:pt>
                      <c:pt idx="94">
                        <c:v>3.9607000000000002E-3</c:v>
                      </c:pt>
                      <c:pt idx="95">
                        <c:v>3.6887000000000001E-3</c:v>
                      </c:pt>
                      <c:pt idx="96">
                        <c:v>3.2891000000000001E-3</c:v>
                      </c:pt>
                      <c:pt idx="97">
                        <c:v>2.9391E-3</c:v>
                      </c:pt>
                      <c:pt idx="98">
                        <c:v>2.6424E-3</c:v>
                      </c:pt>
                      <c:pt idx="99">
                        <c:v>2.3527000000000001E-3</c:v>
                      </c:pt>
                      <c:pt idx="100">
                        <c:v>2.1205999999999998E-3</c:v>
                      </c:pt>
                      <c:pt idx="101">
                        <c:v>1.9479E-3</c:v>
                      </c:pt>
                      <c:pt idx="102">
                        <c:v>1.8739E-3</c:v>
                      </c:pt>
                      <c:pt idx="103">
                        <c:v>1.8544E-3</c:v>
                      </c:pt>
                      <c:pt idx="104">
                        <c:v>1.9241E-3</c:v>
                      </c:pt>
                      <c:pt idx="105">
                        <c:v>1.8680999999999999E-3</c:v>
                      </c:pt>
                      <c:pt idx="106">
                        <c:v>1.8854E-3</c:v>
                      </c:pt>
                      <c:pt idx="107">
                        <c:v>1.8981E-3</c:v>
                      </c:pt>
                      <c:pt idx="108">
                        <c:v>1.8990000000000001E-3</c:v>
                      </c:pt>
                      <c:pt idx="109">
                        <c:v>1.9173E-3</c:v>
                      </c:pt>
                      <c:pt idx="110">
                        <c:v>1.9101999999999999E-3</c:v>
                      </c:pt>
                      <c:pt idx="111">
                        <c:v>1.8916E-3</c:v>
                      </c:pt>
                      <c:pt idx="112">
                        <c:v>1.9031E-3</c:v>
                      </c:pt>
                      <c:pt idx="113">
                        <c:v>1.9585000000000002E-3</c:v>
                      </c:pt>
                      <c:pt idx="114">
                        <c:v>1.9783000000000001E-3</c:v>
                      </c:pt>
                      <c:pt idx="115">
                        <c:v>1.9932000000000001E-3</c:v>
                      </c:pt>
                      <c:pt idx="116">
                        <c:v>2.0311999999999999E-3</c:v>
                      </c:pt>
                      <c:pt idx="117">
                        <c:v>2.1559000000000001E-3</c:v>
                      </c:pt>
                      <c:pt idx="118">
                        <c:v>2.2980000000000001E-3</c:v>
                      </c:pt>
                      <c:pt idx="119">
                        <c:v>2.4815000000000002E-3</c:v>
                      </c:pt>
                      <c:pt idx="120">
                        <c:v>2.6721000000000002E-3</c:v>
                      </c:pt>
                      <c:pt idx="121">
                        <c:v>2.8968000000000002E-3</c:v>
                      </c:pt>
                      <c:pt idx="122">
                        <c:v>3.1895999999999999E-3</c:v>
                      </c:pt>
                      <c:pt idx="123">
                        <c:v>3.5247E-3</c:v>
                      </c:pt>
                      <c:pt idx="124">
                        <c:v>3.8595000000000001E-3</c:v>
                      </c:pt>
                      <c:pt idx="125">
                        <c:v>4.2732999999999998E-3</c:v>
                      </c:pt>
                      <c:pt idx="126">
                        <c:v>4.6642000000000003E-3</c:v>
                      </c:pt>
                      <c:pt idx="127">
                        <c:v>4.9359E-3</c:v>
                      </c:pt>
                      <c:pt idx="128">
                        <c:v>4.9712000000000003E-3</c:v>
                      </c:pt>
                      <c:pt idx="129">
                        <c:v>4.9465000000000004E-3</c:v>
                      </c:pt>
                      <c:pt idx="130">
                        <c:v>4.9677999999999996E-3</c:v>
                      </c:pt>
                      <c:pt idx="131">
                        <c:v>4.9030999999999996E-3</c:v>
                      </c:pt>
                      <c:pt idx="132">
                        <c:v>4.9109000000000002E-3</c:v>
                      </c:pt>
                      <c:pt idx="133">
                        <c:v>4.8815000000000004E-3</c:v>
                      </c:pt>
                      <c:pt idx="134">
                        <c:v>4.9613000000000001E-3</c:v>
                      </c:pt>
                      <c:pt idx="135">
                        <c:v>4.9186000000000004E-3</c:v>
                      </c:pt>
                      <c:pt idx="136">
                        <c:v>4.8780999999999998E-3</c:v>
                      </c:pt>
                      <c:pt idx="137">
                        <c:v>4.9029E-3</c:v>
                      </c:pt>
                      <c:pt idx="138">
                        <c:v>4.9180999999999999E-3</c:v>
                      </c:pt>
                      <c:pt idx="139">
                        <c:v>4.9029E-3</c:v>
                      </c:pt>
                      <c:pt idx="140">
                        <c:v>4.8326999999999997E-3</c:v>
                      </c:pt>
                      <c:pt idx="141">
                        <c:v>4.7685999999999996E-3</c:v>
                      </c:pt>
                      <c:pt idx="142">
                        <c:v>4.6280999999999996E-3</c:v>
                      </c:pt>
                      <c:pt idx="143">
                        <c:v>4.5073999999999999E-3</c:v>
                      </c:pt>
                      <c:pt idx="144">
                        <c:v>4.3384000000000001E-3</c:v>
                      </c:pt>
                      <c:pt idx="145">
                        <c:v>4.1155999999999996E-3</c:v>
                      </c:pt>
                      <c:pt idx="146">
                        <c:v>3.8102000000000001E-3</c:v>
                      </c:pt>
                      <c:pt idx="147">
                        <c:v>3.4605E-3</c:v>
                      </c:pt>
                      <c:pt idx="148">
                        <c:v>3.0834999999999999E-3</c:v>
                      </c:pt>
                      <c:pt idx="149">
                        <c:v>2.7382000000000001E-3</c:v>
                      </c:pt>
                      <c:pt idx="150">
                        <c:v>2.4575E-3</c:v>
                      </c:pt>
                      <c:pt idx="151">
                        <c:v>2.166E-3</c:v>
                      </c:pt>
                      <c:pt idx="152">
                        <c:v>1.9664000000000001E-3</c:v>
                      </c:pt>
                      <c:pt idx="153">
                        <c:v>1.8534000000000001E-3</c:v>
                      </c:pt>
                      <c:pt idx="154">
                        <c:v>1.8837000000000001E-3</c:v>
                      </c:pt>
                      <c:pt idx="155">
                        <c:v>1.8305000000000001E-3</c:v>
                      </c:pt>
                      <c:pt idx="156">
                        <c:v>1.8890000000000001E-3</c:v>
                      </c:pt>
                      <c:pt idx="157">
                        <c:v>1.8775E-3</c:v>
                      </c:pt>
                      <c:pt idx="158">
                        <c:v>1.8973E-3</c:v>
                      </c:pt>
                      <c:pt idx="159">
                        <c:v>1.8864999999999999E-3</c:v>
                      </c:pt>
                      <c:pt idx="160">
                        <c:v>1.8818999999999999E-3</c:v>
                      </c:pt>
                      <c:pt idx="161">
                        <c:v>1.9004E-3</c:v>
                      </c:pt>
                      <c:pt idx="162">
                        <c:v>1.9295E-3</c:v>
                      </c:pt>
                      <c:pt idx="163">
                        <c:v>1.9285999999999999E-3</c:v>
                      </c:pt>
                      <c:pt idx="164">
                        <c:v>1.9308000000000001E-3</c:v>
                      </c:pt>
                      <c:pt idx="165">
                        <c:v>2.0026000000000002E-3</c:v>
                      </c:pt>
                      <c:pt idx="166">
                        <c:v>2.0292000000000001E-3</c:v>
                      </c:pt>
                      <c:pt idx="167">
                        <c:v>2.1080999999999999E-3</c:v>
                      </c:pt>
                      <c:pt idx="168">
                        <c:v>2.1538999999999998E-3</c:v>
                      </c:pt>
                      <c:pt idx="169">
                        <c:v>2.2986999999999999E-3</c:v>
                      </c:pt>
                      <c:pt idx="170">
                        <c:v>2.4420000000000002E-3</c:v>
                      </c:pt>
                      <c:pt idx="171">
                        <c:v>2.6595999999999998E-3</c:v>
                      </c:pt>
                      <c:pt idx="172">
                        <c:v>2.8787000000000001E-3</c:v>
                      </c:pt>
                      <c:pt idx="173">
                        <c:v>3.1507000000000002E-3</c:v>
                      </c:pt>
                      <c:pt idx="174">
                        <c:v>3.4694999999999999E-3</c:v>
                      </c:pt>
                      <c:pt idx="175">
                        <c:v>3.8294000000000002E-3</c:v>
                      </c:pt>
                      <c:pt idx="176">
                        <c:v>4.2088000000000004E-3</c:v>
                      </c:pt>
                      <c:pt idx="177">
                        <c:v>4.5995999999999997E-3</c:v>
                      </c:pt>
                      <c:pt idx="178">
                        <c:v>4.9914E-3</c:v>
                      </c:pt>
                      <c:pt idx="179">
                        <c:v>4.9842999999999997E-3</c:v>
                      </c:pt>
                      <c:pt idx="180">
                        <c:v>4.9360999999999997E-3</c:v>
                      </c:pt>
                      <c:pt idx="181">
                        <c:v>4.9686000000000001E-3</c:v>
                      </c:pt>
                      <c:pt idx="182">
                        <c:v>4.9407000000000001E-3</c:v>
                      </c:pt>
                      <c:pt idx="183">
                        <c:v>4.9199999999999999E-3</c:v>
                      </c:pt>
                      <c:pt idx="184">
                        <c:v>4.8932999999999997E-3</c:v>
                      </c:pt>
                      <c:pt idx="185">
                        <c:v>4.9053999999999999E-3</c:v>
                      </c:pt>
                      <c:pt idx="186">
                        <c:v>4.9090999999999996E-3</c:v>
                      </c:pt>
                      <c:pt idx="187">
                        <c:v>4.9072999999999999E-3</c:v>
                      </c:pt>
                      <c:pt idx="188">
                        <c:v>4.9100000000000003E-3</c:v>
                      </c:pt>
                      <c:pt idx="189">
                        <c:v>4.8896E-3</c:v>
                      </c:pt>
                      <c:pt idx="190">
                        <c:v>4.8564999999999997E-3</c:v>
                      </c:pt>
                      <c:pt idx="191">
                        <c:v>4.8401E-3</c:v>
                      </c:pt>
                      <c:pt idx="192">
                        <c:v>4.7872000000000001E-3</c:v>
                      </c:pt>
                      <c:pt idx="193">
                        <c:v>4.6813999999999996E-3</c:v>
                      </c:pt>
                      <c:pt idx="194">
                        <c:v>4.5158000000000004E-3</c:v>
                      </c:pt>
                      <c:pt idx="195">
                        <c:v>4.3610000000000003E-3</c:v>
                      </c:pt>
                      <c:pt idx="196">
                        <c:v>4.1177999999999996E-3</c:v>
                      </c:pt>
                      <c:pt idx="197">
                        <c:v>3.8622000000000001E-3</c:v>
                      </c:pt>
                      <c:pt idx="198">
                        <c:v>3.5620999999999999E-3</c:v>
                      </c:pt>
                      <c:pt idx="199">
                        <c:v>3.1746000000000001E-3</c:v>
                      </c:pt>
                      <c:pt idx="200">
                        <c:v>2.8156000000000001E-3</c:v>
                      </c:pt>
                      <c:pt idx="201">
                        <c:v>2.5509999999999999E-3</c:v>
                      </c:pt>
                      <c:pt idx="202">
                        <c:v>2.2533000000000002E-3</c:v>
                      </c:pt>
                      <c:pt idx="203">
                        <c:v>2.0918E-3</c:v>
                      </c:pt>
                      <c:pt idx="204">
                        <c:v>1.9689E-3</c:v>
                      </c:pt>
                      <c:pt idx="205">
                        <c:v>1.8992E-3</c:v>
                      </c:pt>
                      <c:pt idx="206">
                        <c:v>1.8931E-3</c:v>
                      </c:pt>
                      <c:pt idx="207">
                        <c:v>1.8392E-3</c:v>
                      </c:pt>
                      <c:pt idx="208">
                        <c:v>1.8810000000000001E-3</c:v>
                      </c:pt>
                      <c:pt idx="209">
                        <c:v>1.8674E-3</c:v>
                      </c:pt>
                      <c:pt idx="210">
                        <c:v>1.9193999999999999E-3</c:v>
                      </c:pt>
                      <c:pt idx="211">
                        <c:v>1.9017000000000001E-3</c:v>
                      </c:pt>
                      <c:pt idx="212">
                        <c:v>1.9222E-3</c:v>
                      </c:pt>
                      <c:pt idx="213">
                        <c:v>1.9147000000000001E-3</c:v>
                      </c:pt>
                      <c:pt idx="214">
                        <c:v>1.9277999999999999E-3</c:v>
                      </c:pt>
                      <c:pt idx="215">
                        <c:v>1.9154E-3</c:v>
                      </c:pt>
                      <c:pt idx="216">
                        <c:v>1.9946E-3</c:v>
                      </c:pt>
                      <c:pt idx="217">
                        <c:v>2.0214999999999999E-3</c:v>
                      </c:pt>
                      <c:pt idx="218">
                        <c:v>2.0676000000000002E-3</c:v>
                      </c:pt>
                      <c:pt idx="219">
                        <c:v>2.1365999999999998E-3</c:v>
                      </c:pt>
                      <c:pt idx="220">
                        <c:v>2.2634999999999999E-3</c:v>
                      </c:pt>
                      <c:pt idx="221">
                        <c:v>2.3671999999999999E-3</c:v>
                      </c:pt>
                      <c:pt idx="222">
                        <c:v>2.5593E-3</c:v>
                      </c:pt>
                      <c:pt idx="223">
                        <c:v>2.7434999999999998E-3</c:v>
                      </c:pt>
                      <c:pt idx="224">
                        <c:v>3.0241999999999999E-3</c:v>
                      </c:pt>
                      <c:pt idx="225">
                        <c:v>3.3246999999999999E-3</c:v>
                      </c:pt>
                      <c:pt idx="226">
                        <c:v>3.6840000000000002E-3</c:v>
                      </c:pt>
                      <c:pt idx="227">
                        <c:v>4.0451000000000003E-3</c:v>
                      </c:pt>
                      <c:pt idx="228">
                        <c:v>4.4378000000000004E-3</c:v>
                      </c:pt>
                      <c:pt idx="229">
                        <c:v>4.8237999999999996E-3</c:v>
                      </c:pt>
                      <c:pt idx="230">
                        <c:v>4.9417000000000003E-3</c:v>
                      </c:pt>
                      <c:pt idx="231">
                        <c:v>5.0039000000000004E-3</c:v>
                      </c:pt>
                      <c:pt idx="232">
                        <c:v>4.9883999999999996E-3</c:v>
                      </c:pt>
                      <c:pt idx="233">
                        <c:v>4.9946000000000001E-3</c:v>
                      </c:pt>
                      <c:pt idx="234">
                        <c:v>4.9630000000000004E-3</c:v>
                      </c:pt>
                      <c:pt idx="235">
                        <c:v>4.9417000000000003E-3</c:v>
                      </c:pt>
                      <c:pt idx="236">
                        <c:v>4.9299000000000001E-3</c:v>
                      </c:pt>
                      <c:pt idx="237">
                        <c:v>4.9537000000000001E-3</c:v>
                      </c:pt>
                      <c:pt idx="238">
                        <c:v>4.9309000000000002E-3</c:v>
                      </c:pt>
                      <c:pt idx="239">
                        <c:v>4.9855999999999998E-3</c:v>
                      </c:pt>
                      <c:pt idx="240">
                        <c:v>4.9008000000000003E-3</c:v>
                      </c:pt>
                      <c:pt idx="241">
                        <c:v>4.8868000000000002E-3</c:v>
                      </c:pt>
                      <c:pt idx="242">
                        <c:v>4.8627000000000002E-3</c:v>
                      </c:pt>
                      <c:pt idx="243">
                        <c:v>4.8237000000000002E-3</c:v>
                      </c:pt>
                      <c:pt idx="244">
                        <c:v>4.7188000000000004E-3</c:v>
                      </c:pt>
                      <c:pt idx="245">
                        <c:v>4.6405999999999999E-3</c:v>
                      </c:pt>
                      <c:pt idx="246">
                        <c:v>4.4374999999999996E-3</c:v>
                      </c:pt>
                      <c:pt idx="247">
                        <c:v>4.2354999999999997E-3</c:v>
                      </c:pt>
                      <c:pt idx="248">
                        <c:v>3.9848000000000001E-3</c:v>
                      </c:pt>
                      <c:pt idx="249">
                        <c:v>3.6771999999999998E-3</c:v>
                      </c:pt>
                      <c:pt idx="250">
                        <c:v>3.3473000000000001E-3</c:v>
                      </c:pt>
                      <c:pt idx="251">
                        <c:v>2.9795999999999998E-3</c:v>
                      </c:pt>
                      <c:pt idx="252">
                        <c:v>2.7070000000000002E-3</c:v>
                      </c:pt>
                      <c:pt idx="253">
                        <c:v>2.3876000000000001E-3</c:v>
                      </c:pt>
                      <c:pt idx="254">
                        <c:v>2.1369000000000002E-3</c:v>
                      </c:pt>
                      <c:pt idx="255">
                        <c:v>2.0116000000000001E-3</c:v>
                      </c:pt>
                      <c:pt idx="256">
                        <c:v>1.9181000000000001E-3</c:v>
                      </c:pt>
                      <c:pt idx="257">
                        <c:v>1.9249E-3</c:v>
                      </c:pt>
                      <c:pt idx="258">
                        <c:v>1.9224999999999999E-3</c:v>
                      </c:pt>
                      <c:pt idx="259">
                        <c:v>1.9478E-3</c:v>
                      </c:pt>
                      <c:pt idx="260">
                        <c:v>1.9023E-3</c:v>
                      </c:pt>
                      <c:pt idx="261">
                        <c:v>1.9032000000000001E-3</c:v>
                      </c:pt>
                      <c:pt idx="262">
                        <c:v>1.9197000000000001E-3</c:v>
                      </c:pt>
                      <c:pt idx="263">
                        <c:v>1.9499999999999999E-3</c:v>
                      </c:pt>
                      <c:pt idx="264">
                        <c:v>1.9870999999999999E-3</c:v>
                      </c:pt>
                      <c:pt idx="265">
                        <c:v>1.9648000000000001E-3</c:v>
                      </c:pt>
                      <c:pt idx="266">
                        <c:v>1.9837000000000001E-3</c:v>
                      </c:pt>
                      <c:pt idx="267">
                        <c:v>1.9635999999999998E-3</c:v>
                      </c:pt>
                      <c:pt idx="268">
                        <c:v>2.0137000000000002E-3</c:v>
                      </c:pt>
                      <c:pt idx="269">
                        <c:v>2.0598000000000001E-3</c:v>
                      </c:pt>
                      <c:pt idx="270">
                        <c:v>2.1465E-3</c:v>
                      </c:pt>
                      <c:pt idx="271">
                        <c:v>2.2012999999999998E-3</c:v>
                      </c:pt>
                      <c:pt idx="272">
                        <c:v>2.3443000000000001E-3</c:v>
                      </c:pt>
                      <c:pt idx="273">
                        <c:v>2.5132000000000002E-3</c:v>
                      </c:pt>
                      <c:pt idx="274">
                        <c:v>2.7228E-3</c:v>
                      </c:pt>
                      <c:pt idx="275">
                        <c:v>2.9694000000000001E-3</c:v>
                      </c:pt>
                      <c:pt idx="276">
                        <c:v>3.2577999999999999E-3</c:v>
                      </c:pt>
                      <c:pt idx="277">
                        <c:v>3.5385E-3</c:v>
                      </c:pt>
                      <c:pt idx="278">
                        <c:v>3.9297000000000004E-3</c:v>
                      </c:pt>
                      <c:pt idx="279">
                        <c:v>4.3515000000000003E-3</c:v>
                      </c:pt>
                      <c:pt idx="280">
                        <c:v>4.7597000000000004E-3</c:v>
                      </c:pt>
                      <c:pt idx="281">
                        <c:v>4.9525000000000003E-3</c:v>
                      </c:pt>
                      <c:pt idx="282">
                        <c:v>4.9398000000000003E-3</c:v>
                      </c:pt>
                      <c:pt idx="283">
                        <c:v>4.9354000000000004E-3</c:v>
                      </c:pt>
                      <c:pt idx="284">
                        <c:v>4.9776000000000004E-3</c:v>
                      </c:pt>
                      <c:pt idx="285">
                        <c:v>4.9271000000000002E-3</c:v>
                      </c:pt>
                      <c:pt idx="286">
                        <c:v>4.9753999999999996E-3</c:v>
                      </c:pt>
                      <c:pt idx="287">
                        <c:v>4.9064E-3</c:v>
                      </c:pt>
                      <c:pt idx="288">
                        <c:v>4.8859999999999997E-3</c:v>
                      </c:pt>
                      <c:pt idx="289">
                        <c:v>4.8989000000000003E-3</c:v>
                      </c:pt>
                      <c:pt idx="290">
                        <c:v>4.9078999999999998E-3</c:v>
                      </c:pt>
                      <c:pt idx="291">
                        <c:v>4.8748000000000003E-3</c:v>
                      </c:pt>
                      <c:pt idx="292">
                        <c:v>4.8306E-3</c:v>
                      </c:pt>
                      <c:pt idx="293">
                        <c:v>4.8436E-3</c:v>
                      </c:pt>
                      <c:pt idx="294">
                        <c:v>4.7797999999999998E-3</c:v>
                      </c:pt>
                      <c:pt idx="295">
                        <c:v>4.7327999999999997E-3</c:v>
                      </c:pt>
                      <c:pt idx="296">
                        <c:v>4.6331000000000002E-3</c:v>
                      </c:pt>
                      <c:pt idx="297">
                        <c:v>4.4644999999999997E-3</c:v>
                      </c:pt>
                      <c:pt idx="298">
                        <c:v>4.2407E-3</c:v>
                      </c:pt>
                      <c:pt idx="299">
                        <c:v>4.0258999999999998E-3</c:v>
                      </c:pt>
                      <c:pt idx="300">
                        <c:v>3.7680999999999999E-3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A9E0-4308-87DC-4E3A8A8456C5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600 turns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dec'!$A$30000:$A$30300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1.4999500000000001E-2</c:v>
                      </c:pt>
                      <c:pt idx="1">
                        <c:v>1.4999999999999999E-2</c:v>
                      </c:pt>
                      <c:pt idx="2">
                        <c:v>1.50005E-2</c:v>
                      </c:pt>
                      <c:pt idx="3">
                        <c:v>1.5001E-2</c:v>
                      </c:pt>
                      <c:pt idx="4">
                        <c:v>1.5001499999999999E-2</c:v>
                      </c:pt>
                      <c:pt idx="5">
                        <c:v>1.5002E-2</c:v>
                      </c:pt>
                      <c:pt idx="6">
                        <c:v>1.50025E-2</c:v>
                      </c:pt>
                      <c:pt idx="7">
                        <c:v>1.5003000000000001E-2</c:v>
                      </c:pt>
                      <c:pt idx="8">
                        <c:v>1.5003499999999999E-2</c:v>
                      </c:pt>
                      <c:pt idx="9">
                        <c:v>1.5004E-2</c:v>
                      </c:pt>
                      <c:pt idx="10">
                        <c:v>1.50045E-2</c:v>
                      </c:pt>
                      <c:pt idx="11">
                        <c:v>1.5004999999999999E-2</c:v>
                      </c:pt>
                      <c:pt idx="12">
                        <c:v>1.50055E-2</c:v>
                      </c:pt>
                      <c:pt idx="13">
                        <c:v>1.5006E-2</c:v>
                      </c:pt>
                      <c:pt idx="14">
                        <c:v>1.5006500000000001E-2</c:v>
                      </c:pt>
                      <c:pt idx="15">
                        <c:v>1.5007E-2</c:v>
                      </c:pt>
                      <c:pt idx="16">
                        <c:v>1.50075E-2</c:v>
                      </c:pt>
                      <c:pt idx="17">
                        <c:v>1.5008000000000001E-2</c:v>
                      </c:pt>
                      <c:pt idx="18">
                        <c:v>1.5008499999999999E-2</c:v>
                      </c:pt>
                      <c:pt idx="19">
                        <c:v>1.5009E-2</c:v>
                      </c:pt>
                      <c:pt idx="20">
                        <c:v>1.50095E-2</c:v>
                      </c:pt>
                      <c:pt idx="21">
                        <c:v>1.5010000000000001E-2</c:v>
                      </c:pt>
                      <c:pt idx="22">
                        <c:v>1.50105E-2</c:v>
                      </c:pt>
                      <c:pt idx="23">
                        <c:v>1.5011E-2</c:v>
                      </c:pt>
                      <c:pt idx="24">
                        <c:v>1.5011500000000001E-2</c:v>
                      </c:pt>
                      <c:pt idx="25">
                        <c:v>1.5011999999999999E-2</c:v>
                      </c:pt>
                      <c:pt idx="26">
                        <c:v>1.50125E-2</c:v>
                      </c:pt>
                      <c:pt idx="27">
                        <c:v>1.5013E-2</c:v>
                      </c:pt>
                      <c:pt idx="28">
                        <c:v>1.5013500000000001E-2</c:v>
                      </c:pt>
                      <c:pt idx="29">
                        <c:v>1.5014E-2</c:v>
                      </c:pt>
                      <c:pt idx="30">
                        <c:v>1.50145E-2</c:v>
                      </c:pt>
                      <c:pt idx="31">
                        <c:v>1.5015000000000001E-2</c:v>
                      </c:pt>
                      <c:pt idx="32">
                        <c:v>1.5015499999999999E-2</c:v>
                      </c:pt>
                      <c:pt idx="33">
                        <c:v>1.5016E-2</c:v>
                      </c:pt>
                      <c:pt idx="34">
                        <c:v>1.50165E-2</c:v>
                      </c:pt>
                      <c:pt idx="35">
                        <c:v>1.5017000000000001E-2</c:v>
                      </c:pt>
                      <c:pt idx="36">
                        <c:v>1.50175E-2</c:v>
                      </c:pt>
                      <c:pt idx="37">
                        <c:v>1.5018E-2</c:v>
                      </c:pt>
                      <c:pt idx="38">
                        <c:v>1.5018500000000001E-2</c:v>
                      </c:pt>
                      <c:pt idx="39">
                        <c:v>1.5018999999999999E-2</c:v>
                      </c:pt>
                      <c:pt idx="40">
                        <c:v>1.50195E-2</c:v>
                      </c:pt>
                      <c:pt idx="41">
                        <c:v>1.502E-2</c:v>
                      </c:pt>
                      <c:pt idx="42">
                        <c:v>1.5020500000000001E-2</c:v>
                      </c:pt>
                      <c:pt idx="43">
                        <c:v>1.5021E-2</c:v>
                      </c:pt>
                      <c:pt idx="44">
                        <c:v>1.50215E-2</c:v>
                      </c:pt>
                      <c:pt idx="45">
                        <c:v>1.5022000000000001E-2</c:v>
                      </c:pt>
                      <c:pt idx="46">
                        <c:v>1.5022499999999999E-2</c:v>
                      </c:pt>
                      <c:pt idx="47">
                        <c:v>1.5023E-2</c:v>
                      </c:pt>
                      <c:pt idx="48">
                        <c:v>1.50235E-2</c:v>
                      </c:pt>
                      <c:pt idx="49">
                        <c:v>1.5023999999999999E-2</c:v>
                      </c:pt>
                      <c:pt idx="50">
                        <c:v>1.50245E-2</c:v>
                      </c:pt>
                      <c:pt idx="51">
                        <c:v>1.5025E-2</c:v>
                      </c:pt>
                      <c:pt idx="52">
                        <c:v>1.5025500000000001E-2</c:v>
                      </c:pt>
                      <c:pt idx="53">
                        <c:v>1.5025999999999999E-2</c:v>
                      </c:pt>
                      <c:pt idx="54">
                        <c:v>1.50265E-2</c:v>
                      </c:pt>
                      <c:pt idx="55">
                        <c:v>1.5027E-2</c:v>
                      </c:pt>
                      <c:pt idx="56">
                        <c:v>1.5027499999999999E-2</c:v>
                      </c:pt>
                      <c:pt idx="57">
                        <c:v>1.5028E-2</c:v>
                      </c:pt>
                      <c:pt idx="58">
                        <c:v>1.50285E-2</c:v>
                      </c:pt>
                      <c:pt idx="59">
                        <c:v>1.5029000000000001E-2</c:v>
                      </c:pt>
                      <c:pt idx="60">
                        <c:v>1.5029499999999999E-2</c:v>
                      </c:pt>
                      <c:pt idx="61">
                        <c:v>1.503E-2</c:v>
                      </c:pt>
                      <c:pt idx="62">
                        <c:v>1.50305E-2</c:v>
                      </c:pt>
                      <c:pt idx="63">
                        <c:v>1.5030999999999999E-2</c:v>
                      </c:pt>
                      <c:pt idx="64">
                        <c:v>1.50315E-2</c:v>
                      </c:pt>
                      <c:pt idx="65">
                        <c:v>1.5032E-2</c:v>
                      </c:pt>
                      <c:pt idx="66">
                        <c:v>1.5032500000000001E-2</c:v>
                      </c:pt>
                      <c:pt idx="67">
                        <c:v>1.5032999999999999E-2</c:v>
                      </c:pt>
                      <c:pt idx="68">
                        <c:v>1.50335E-2</c:v>
                      </c:pt>
                      <c:pt idx="69">
                        <c:v>1.5034E-2</c:v>
                      </c:pt>
                      <c:pt idx="70">
                        <c:v>1.5034499999999999E-2</c:v>
                      </c:pt>
                      <c:pt idx="71">
                        <c:v>1.5035E-2</c:v>
                      </c:pt>
                      <c:pt idx="72">
                        <c:v>1.50355E-2</c:v>
                      </c:pt>
                      <c:pt idx="73">
                        <c:v>1.5036000000000001E-2</c:v>
                      </c:pt>
                      <c:pt idx="74">
                        <c:v>1.50365E-2</c:v>
                      </c:pt>
                      <c:pt idx="75">
                        <c:v>1.5037E-2</c:v>
                      </c:pt>
                      <c:pt idx="76">
                        <c:v>1.5037500000000001E-2</c:v>
                      </c:pt>
                      <c:pt idx="77">
                        <c:v>1.5037999999999999E-2</c:v>
                      </c:pt>
                      <c:pt idx="78">
                        <c:v>1.50385E-2</c:v>
                      </c:pt>
                      <c:pt idx="79">
                        <c:v>1.5039E-2</c:v>
                      </c:pt>
                      <c:pt idx="80">
                        <c:v>1.5039500000000001E-2</c:v>
                      </c:pt>
                      <c:pt idx="81">
                        <c:v>1.504E-2</c:v>
                      </c:pt>
                      <c:pt idx="82">
                        <c:v>1.50405E-2</c:v>
                      </c:pt>
                      <c:pt idx="83">
                        <c:v>1.5041000000000001E-2</c:v>
                      </c:pt>
                      <c:pt idx="84">
                        <c:v>1.5041499999999999E-2</c:v>
                      </c:pt>
                      <c:pt idx="85">
                        <c:v>1.5042E-2</c:v>
                      </c:pt>
                      <c:pt idx="86">
                        <c:v>1.50425E-2</c:v>
                      </c:pt>
                      <c:pt idx="87">
                        <c:v>1.5043000000000001E-2</c:v>
                      </c:pt>
                      <c:pt idx="88">
                        <c:v>1.50435E-2</c:v>
                      </c:pt>
                      <c:pt idx="89">
                        <c:v>1.5044E-2</c:v>
                      </c:pt>
                      <c:pt idx="90">
                        <c:v>1.5044500000000001E-2</c:v>
                      </c:pt>
                      <c:pt idx="91">
                        <c:v>1.5044999999999999E-2</c:v>
                      </c:pt>
                      <c:pt idx="92">
                        <c:v>1.50455E-2</c:v>
                      </c:pt>
                      <c:pt idx="93">
                        <c:v>1.5046E-2</c:v>
                      </c:pt>
                      <c:pt idx="94">
                        <c:v>1.5046500000000001E-2</c:v>
                      </c:pt>
                      <c:pt idx="95">
                        <c:v>1.5047E-2</c:v>
                      </c:pt>
                      <c:pt idx="96">
                        <c:v>1.50475E-2</c:v>
                      </c:pt>
                      <c:pt idx="97">
                        <c:v>1.5048000000000001E-2</c:v>
                      </c:pt>
                      <c:pt idx="98">
                        <c:v>1.5048499999999999E-2</c:v>
                      </c:pt>
                      <c:pt idx="99">
                        <c:v>1.5049E-2</c:v>
                      </c:pt>
                      <c:pt idx="100">
                        <c:v>1.50495E-2</c:v>
                      </c:pt>
                      <c:pt idx="101">
                        <c:v>1.5049999999999999E-2</c:v>
                      </c:pt>
                      <c:pt idx="102">
                        <c:v>1.50505E-2</c:v>
                      </c:pt>
                      <c:pt idx="103">
                        <c:v>1.5051E-2</c:v>
                      </c:pt>
                      <c:pt idx="104">
                        <c:v>1.5051500000000001E-2</c:v>
                      </c:pt>
                      <c:pt idx="105">
                        <c:v>1.5051999999999999E-2</c:v>
                      </c:pt>
                      <c:pt idx="106">
                        <c:v>1.50525E-2</c:v>
                      </c:pt>
                      <c:pt idx="107">
                        <c:v>1.5053E-2</c:v>
                      </c:pt>
                      <c:pt idx="108">
                        <c:v>1.5053499999999999E-2</c:v>
                      </c:pt>
                      <c:pt idx="109">
                        <c:v>1.5054E-2</c:v>
                      </c:pt>
                      <c:pt idx="110">
                        <c:v>1.50545E-2</c:v>
                      </c:pt>
                      <c:pt idx="111">
                        <c:v>1.5055000000000001E-2</c:v>
                      </c:pt>
                      <c:pt idx="112">
                        <c:v>1.5055499999999999E-2</c:v>
                      </c:pt>
                      <c:pt idx="113">
                        <c:v>1.5056E-2</c:v>
                      </c:pt>
                      <c:pt idx="114">
                        <c:v>1.50565E-2</c:v>
                      </c:pt>
                      <c:pt idx="115">
                        <c:v>1.5056999999999999E-2</c:v>
                      </c:pt>
                      <c:pt idx="116">
                        <c:v>1.50575E-2</c:v>
                      </c:pt>
                      <c:pt idx="117">
                        <c:v>1.5058E-2</c:v>
                      </c:pt>
                      <c:pt idx="118">
                        <c:v>1.5058500000000001E-2</c:v>
                      </c:pt>
                      <c:pt idx="119">
                        <c:v>1.5058999999999999E-2</c:v>
                      </c:pt>
                      <c:pt idx="120">
                        <c:v>1.50595E-2</c:v>
                      </c:pt>
                      <c:pt idx="121">
                        <c:v>1.506E-2</c:v>
                      </c:pt>
                      <c:pt idx="122">
                        <c:v>1.5060499999999999E-2</c:v>
                      </c:pt>
                      <c:pt idx="123">
                        <c:v>1.5061E-2</c:v>
                      </c:pt>
                      <c:pt idx="124">
                        <c:v>1.50615E-2</c:v>
                      </c:pt>
                      <c:pt idx="125">
                        <c:v>1.5062000000000001E-2</c:v>
                      </c:pt>
                      <c:pt idx="126">
                        <c:v>1.50625E-2</c:v>
                      </c:pt>
                      <c:pt idx="127">
                        <c:v>1.5063E-2</c:v>
                      </c:pt>
                      <c:pt idx="128">
                        <c:v>1.5063500000000001E-2</c:v>
                      </c:pt>
                      <c:pt idx="129">
                        <c:v>1.5063999999999999E-2</c:v>
                      </c:pt>
                      <c:pt idx="130">
                        <c:v>1.50645E-2</c:v>
                      </c:pt>
                      <c:pt idx="131">
                        <c:v>1.5065E-2</c:v>
                      </c:pt>
                      <c:pt idx="132">
                        <c:v>1.5065500000000001E-2</c:v>
                      </c:pt>
                      <c:pt idx="133">
                        <c:v>1.5066E-2</c:v>
                      </c:pt>
                      <c:pt idx="134">
                        <c:v>1.50665E-2</c:v>
                      </c:pt>
                      <c:pt idx="135">
                        <c:v>1.5067000000000001E-2</c:v>
                      </c:pt>
                      <c:pt idx="136">
                        <c:v>1.5067499999999999E-2</c:v>
                      </c:pt>
                      <c:pt idx="137">
                        <c:v>1.5068E-2</c:v>
                      </c:pt>
                      <c:pt idx="138">
                        <c:v>1.50685E-2</c:v>
                      </c:pt>
                      <c:pt idx="139">
                        <c:v>1.5069000000000001E-2</c:v>
                      </c:pt>
                      <c:pt idx="140">
                        <c:v>1.50695E-2</c:v>
                      </c:pt>
                      <c:pt idx="141">
                        <c:v>1.507E-2</c:v>
                      </c:pt>
                      <c:pt idx="142">
                        <c:v>1.5070500000000001E-2</c:v>
                      </c:pt>
                      <c:pt idx="143">
                        <c:v>1.5070999999999999E-2</c:v>
                      </c:pt>
                      <c:pt idx="144">
                        <c:v>1.50715E-2</c:v>
                      </c:pt>
                      <c:pt idx="145">
                        <c:v>1.5072E-2</c:v>
                      </c:pt>
                      <c:pt idx="146">
                        <c:v>1.5072500000000001E-2</c:v>
                      </c:pt>
                      <c:pt idx="147">
                        <c:v>1.5073E-2</c:v>
                      </c:pt>
                      <c:pt idx="148">
                        <c:v>1.50735E-2</c:v>
                      </c:pt>
                      <c:pt idx="149">
                        <c:v>1.5074000000000001E-2</c:v>
                      </c:pt>
                      <c:pt idx="150">
                        <c:v>1.5074499999999999E-2</c:v>
                      </c:pt>
                      <c:pt idx="151">
                        <c:v>1.5075E-2</c:v>
                      </c:pt>
                      <c:pt idx="152">
                        <c:v>1.50755E-2</c:v>
                      </c:pt>
                      <c:pt idx="153">
                        <c:v>1.5076000000000001E-2</c:v>
                      </c:pt>
                      <c:pt idx="154">
                        <c:v>1.50765E-2</c:v>
                      </c:pt>
                      <c:pt idx="155">
                        <c:v>1.5077E-2</c:v>
                      </c:pt>
                      <c:pt idx="156">
                        <c:v>1.5077500000000001E-2</c:v>
                      </c:pt>
                      <c:pt idx="157">
                        <c:v>1.5077999999999999E-2</c:v>
                      </c:pt>
                      <c:pt idx="158">
                        <c:v>1.50785E-2</c:v>
                      </c:pt>
                      <c:pt idx="159">
                        <c:v>1.5079E-2</c:v>
                      </c:pt>
                      <c:pt idx="160">
                        <c:v>1.5079499999999999E-2</c:v>
                      </c:pt>
                      <c:pt idx="161">
                        <c:v>1.508E-2</c:v>
                      </c:pt>
                      <c:pt idx="162">
                        <c:v>1.50805E-2</c:v>
                      </c:pt>
                      <c:pt idx="163">
                        <c:v>1.5081000000000001E-2</c:v>
                      </c:pt>
                      <c:pt idx="164">
                        <c:v>1.5081499999999999E-2</c:v>
                      </c:pt>
                      <c:pt idx="165">
                        <c:v>1.5082E-2</c:v>
                      </c:pt>
                      <c:pt idx="166">
                        <c:v>1.50825E-2</c:v>
                      </c:pt>
                      <c:pt idx="167">
                        <c:v>1.5082999999999999E-2</c:v>
                      </c:pt>
                      <c:pt idx="168">
                        <c:v>1.50835E-2</c:v>
                      </c:pt>
                      <c:pt idx="169">
                        <c:v>1.5084E-2</c:v>
                      </c:pt>
                      <c:pt idx="170">
                        <c:v>1.5084500000000001E-2</c:v>
                      </c:pt>
                      <c:pt idx="171">
                        <c:v>1.5084999999999999E-2</c:v>
                      </c:pt>
                      <c:pt idx="172">
                        <c:v>1.50855E-2</c:v>
                      </c:pt>
                      <c:pt idx="173">
                        <c:v>1.5086E-2</c:v>
                      </c:pt>
                      <c:pt idx="174">
                        <c:v>1.5086499999999999E-2</c:v>
                      </c:pt>
                      <c:pt idx="175">
                        <c:v>1.5087E-2</c:v>
                      </c:pt>
                      <c:pt idx="176">
                        <c:v>1.50875E-2</c:v>
                      </c:pt>
                      <c:pt idx="177">
                        <c:v>1.5088000000000001E-2</c:v>
                      </c:pt>
                      <c:pt idx="178">
                        <c:v>1.5088499999999999E-2</c:v>
                      </c:pt>
                      <c:pt idx="179">
                        <c:v>1.5089E-2</c:v>
                      </c:pt>
                      <c:pt idx="180">
                        <c:v>1.50895E-2</c:v>
                      </c:pt>
                      <c:pt idx="181">
                        <c:v>1.5089999999999999E-2</c:v>
                      </c:pt>
                      <c:pt idx="182">
                        <c:v>1.50905E-2</c:v>
                      </c:pt>
                      <c:pt idx="183">
                        <c:v>1.5091E-2</c:v>
                      </c:pt>
                      <c:pt idx="184">
                        <c:v>1.5091500000000001E-2</c:v>
                      </c:pt>
                      <c:pt idx="185">
                        <c:v>1.5092E-2</c:v>
                      </c:pt>
                      <c:pt idx="186">
                        <c:v>1.50925E-2</c:v>
                      </c:pt>
                      <c:pt idx="187">
                        <c:v>1.5093000000000001E-2</c:v>
                      </c:pt>
                      <c:pt idx="188">
                        <c:v>1.5093499999999999E-2</c:v>
                      </c:pt>
                      <c:pt idx="189">
                        <c:v>1.5094E-2</c:v>
                      </c:pt>
                      <c:pt idx="190">
                        <c:v>1.50945E-2</c:v>
                      </c:pt>
                      <c:pt idx="191">
                        <c:v>1.5095000000000001E-2</c:v>
                      </c:pt>
                      <c:pt idx="192">
                        <c:v>1.50955E-2</c:v>
                      </c:pt>
                      <c:pt idx="193">
                        <c:v>1.5096E-2</c:v>
                      </c:pt>
                      <c:pt idx="194">
                        <c:v>1.5096500000000001E-2</c:v>
                      </c:pt>
                      <c:pt idx="195">
                        <c:v>1.5096999999999999E-2</c:v>
                      </c:pt>
                      <c:pt idx="196">
                        <c:v>1.50975E-2</c:v>
                      </c:pt>
                      <c:pt idx="197">
                        <c:v>1.5098E-2</c:v>
                      </c:pt>
                      <c:pt idx="198">
                        <c:v>1.5098500000000001E-2</c:v>
                      </c:pt>
                      <c:pt idx="199">
                        <c:v>1.5099E-2</c:v>
                      </c:pt>
                      <c:pt idx="200">
                        <c:v>1.50995E-2</c:v>
                      </c:pt>
                      <c:pt idx="201">
                        <c:v>1.5100000000000001E-2</c:v>
                      </c:pt>
                      <c:pt idx="202">
                        <c:v>1.5100499999999999E-2</c:v>
                      </c:pt>
                      <c:pt idx="203">
                        <c:v>1.5101E-2</c:v>
                      </c:pt>
                      <c:pt idx="204">
                        <c:v>1.51015E-2</c:v>
                      </c:pt>
                      <c:pt idx="205">
                        <c:v>1.5102000000000001E-2</c:v>
                      </c:pt>
                      <c:pt idx="206">
                        <c:v>1.51025E-2</c:v>
                      </c:pt>
                      <c:pt idx="207">
                        <c:v>1.5103E-2</c:v>
                      </c:pt>
                      <c:pt idx="208">
                        <c:v>1.5103500000000001E-2</c:v>
                      </c:pt>
                      <c:pt idx="209">
                        <c:v>1.5103999999999999E-2</c:v>
                      </c:pt>
                      <c:pt idx="210">
                        <c:v>1.51045E-2</c:v>
                      </c:pt>
                      <c:pt idx="211">
                        <c:v>1.5105E-2</c:v>
                      </c:pt>
                      <c:pt idx="212">
                        <c:v>1.5105499999999999E-2</c:v>
                      </c:pt>
                      <c:pt idx="213">
                        <c:v>1.5106E-2</c:v>
                      </c:pt>
                      <c:pt idx="214">
                        <c:v>1.51065E-2</c:v>
                      </c:pt>
                      <c:pt idx="215">
                        <c:v>1.5107000000000001E-2</c:v>
                      </c:pt>
                      <c:pt idx="216">
                        <c:v>1.5107499999999999E-2</c:v>
                      </c:pt>
                      <c:pt idx="217">
                        <c:v>1.5108E-2</c:v>
                      </c:pt>
                      <c:pt idx="218">
                        <c:v>1.51085E-2</c:v>
                      </c:pt>
                      <c:pt idx="219">
                        <c:v>1.5108999999999999E-2</c:v>
                      </c:pt>
                      <c:pt idx="220">
                        <c:v>1.51095E-2</c:v>
                      </c:pt>
                      <c:pt idx="221">
                        <c:v>1.511E-2</c:v>
                      </c:pt>
                      <c:pt idx="222">
                        <c:v>1.5110500000000001E-2</c:v>
                      </c:pt>
                      <c:pt idx="223">
                        <c:v>1.5110999999999999E-2</c:v>
                      </c:pt>
                      <c:pt idx="224">
                        <c:v>1.51115E-2</c:v>
                      </c:pt>
                      <c:pt idx="225">
                        <c:v>1.5112E-2</c:v>
                      </c:pt>
                      <c:pt idx="226">
                        <c:v>1.5112499999999999E-2</c:v>
                      </c:pt>
                      <c:pt idx="227">
                        <c:v>1.5113E-2</c:v>
                      </c:pt>
                      <c:pt idx="228">
                        <c:v>1.51135E-2</c:v>
                      </c:pt>
                      <c:pt idx="229">
                        <c:v>1.5114000000000001E-2</c:v>
                      </c:pt>
                      <c:pt idx="230">
                        <c:v>1.5114499999999999E-2</c:v>
                      </c:pt>
                      <c:pt idx="231">
                        <c:v>1.5115E-2</c:v>
                      </c:pt>
                      <c:pt idx="232">
                        <c:v>1.51155E-2</c:v>
                      </c:pt>
                      <c:pt idx="233">
                        <c:v>1.5115999999999999E-2</c:v>
                      </c:pt>
                      <c:pt idx="234">
                        <c:v>1.51165E-2</c:v>
                      </c:pt>
                      <c:pt idx="235">
                        <c:v>1.5117E-2</c:v>
                      </c:pt>
                      <c:pt idx="236">
                        <c:v>1.5117500000000001E-2</c:v>
                      </c:pt>
                      <c:pt idx="237">
                        <c:v>1.5117999999999999E-2</c:v>
                      </c:pt>
                      <c:pt idx="238">
                        <c:v>1.51185E-2</c:v>
                      </c:pt>
                      <c:pt idx="239">
                        <c:v>1.5119E-2</c:v>
                      </c:pt>
                      <c:pt idx="240">
                        <c:v>1.5119499999999999E-2</c:v>
                      </c:pt>
                      <c:pt idx="241">
                        <c:v>1.512E-2</c:v>
                      </c:pt>
                      <c:pt idx="242">
                        <c:v>1.51205E-2</c:v>
                      </c:pt>
                      <c:pt idx="243">
                        <c:v>1.5121000000000001E-2</c:v>
                      </c:pt>
                      <c:pt idx="244">
                        <c:v>1.51215E-2</c:v>
                      </c:pt>
                      <c:pt idx="245">
                        <c:v>1.5122E-2</c:v>
                      </c:pt>
                      <c:pt idx="246">
                        <c:v>1.5122500000000001E-2</c:v>
                      </c:pt>
                      <c:pt idx="247">
                        <c:v>1.5122999999999999E-2</c:v>
                      </c:pt>
                      <c:pt idx="248">
                        <c:v>1.51235E-2</c:v>
                      </c:pt>
                      <c:pt idx="249">
                        <c:v>1.5124E-2</c:v>
                      </c:pt>
                      <c:pt idx="250">
                        <c:v>1.5124500000000001E-2</c:v>
                      </c:pt>
                      <c:pt idx="251">
                        <c:v>1.5125E-2</c:v>
                      </c:pt>
                      <c:pt idx="252">
                        <c:v>1.51255E-2</c:v>
                      </c:pt>
                      <c:pt idx="253">
                        <c:v>1.5126000000000001E-2</c:v>
                      </c:pt>
                      <c:pt idx="254">
                        <c:v>1.5126499999999999E-2</c:v>
                      </c:pt>
                      <c:pt idx="255">
                        <c:v>1.5127E-2</c:v>
                      </c:pt>
                      <c:pt idx="256">
                        <c:v>1.51275E-2</c:v>
                      </c:pt>
                      <c:pt idx="257">
                        <c:v>1.5128000000000001E-2</c:v>
                      </c:pt>
                      <c:pt idx="258">
                        <c:v>1.51285E-2</c:v>
                      </c:pt>
                      <c:pt idx="259">
                        <c:v>1.5129E-2</c:v>
                      </c:pt>
                      <c:pt idx="260">
                        <c:v>1.5129500000000001E-2</c:v>
                      </c:pt>
                      <c:pt idx="261">
                        <c:v>1.5129999999999999E-2</c:v>
                      </c:pt>
                      <c:pt idx="262">
                        <c:v>1.51305E-2</c:v>
                      </c:pt>
                      <c:pt idx="263">
                        <c:v>1.5131E-2</c:v>
                      </c:pt>
                      <c:pt idx="264">
                        <c:v>1.5131500000000001E-2</c:v>
                      </c:pt>
                      <c:pt idx="265">
                        <c:v>1.5132E-2</c:v>
                      </c:pt>
                      <c:pt idx="266">
                        <c:v>1.51325E-2</c:v>
                      </c:pt>
                      <c:pt idx="267">
                        <c:v>1.5133000000000001E-2</c:v>
                      </c:pt>
                      <c:pt idx="268">
                        <c:v>1.5133499999999999E-2</c:v>
                      </c:pt>
                      <c:pt idx="269">
                        <c:v>1.5134E-2</c:v>
                      </c:pt>
                      <c:pt idx="270">
                        <c:v>1.51345E-2</c:v>
                      </c:pt>
                      <c:pt idx="271">
                        <c:v>1.5134999999999999E-2</c:v>
                      </c:pt>
                      <c:pt idx="272">
                        <c:v>1.51355E-2</c:v>
                      </c:pt>
                      <c:pt idx="273">
                        <c:v>1.5136E-2</c:v>
                      </c:pt>
                      <c:pt idx="274">
                        <c:v>1.5136500000000001E-2</c:v>
                      </c:pt>
                      <c:pt idx="275">
                        <c:v>1.5136999999999999E-2</c:v>
                      </c:pt>
                      <c:pt idx="276">
                        <c:v>1.51375E-2</c:v>
                      </c:pt>
                      <c:pt idx="277">
                        <c:v>1.5138E-2</c:v>
                      </c:pt>
                      <c:pt idx="278">
                        <c:v>1.5138499999999999E-2</c:v>
                      </c:pt>
                      <c:pt idx="279">
                        <c:v>1.5139E-2</c:v>
                      </c:pt>
                      <c:pt idx="280">
                        <c:v>1.51395E-2</c:v>
                      </c:pt>
                      <c:pt idx="281">
                        <c:v>1.5140000000000001E-2</c:v>
                      </c:pt>
                      <c:pt idx="282">
                        <c:v>1.5140499999999999E-2</c:v>
                      </c:pt>
                      <c:pt idx="283">
                        <c:v>1.5141E-2</c:v>
                      </c:pt>
                      <c:pt idx="284">
                        <c:v>1.51415E-2</c:v>
                      </c:pt>
                      <c:pt idx="285">
                        <c:v>1.5141999999999999E-2</c:v>
                      </c:pt>
                      <c:pt idx="286">
                        <c:v>1.51425E-2</c:v>
                      </c:pt>
                      <c:pt idx="287">
                        <c:v>1.5143E-2</c:v>
                      </c:pt>
                      <c:pt idx="288">
                        <c:v>1.5143500000000001E-2</c:v>
                      </c:pt>
                      <c:pt idx="289">
                        <c:v>1.5143999999999999E-2</c:v>
                      </c:pt>
                      <c:pt idx="290">
                        <c:v>1.51445E-2</c:v>
                      </c:pt>
                      <c:pt idx="291">
                        <c:v>1.5145E-2</c:v>
                      </c:pt>
                      <c:pt idx="292">
                        <c:v>1.5145499999999999E-2</c:v>
                      </c:pt>
                      <c:pt idx="293">
                        <c:v>1.5146E-2</c:v>
                      </c:pt>
                      <c:pt idx="294">
                        <c:v>1.51465E-2</c:v>
                      </c:pt>
                      <c:pt idx="295">
                        <c:v>1.5147000000000001E-2</c:v>
                      </c:pt>
                      <c:pt idx="296">
                        <c:v>1.51475E-2</c:v>
                      </c:pt>
                      <c:pt idx="297">
                        <c:v>1.5148E-2</c:v>
                      </c:pt>
                      <c:pt idx="298">
                        <c:v>1.5148500000000001E-2</c:v>
                      </c:pt>
                      <c:pt idx="299">
                        <c:v>1.5148999999999999E-2</c:v>
                      </c:pt>
                      <c:pt idx="300">
                        <c:v>1.51495E-2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'2019-10-21b PU vol dec'!$B$30000:$B$30300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6.7770000000000005E-4</c:v>
                      </c:pt>
                      <c:pt idx="1">
                        <c:v>9.0919999999999998E-4</c:v>
                      </c:pt>
                      <c:pt idx="2">
                        <c:v>1.119E-3</c:v>
                      </c:pt>
                      <c:pt idx="3">
                        <c:v>1.3025000000000001E-3</c:v>
                      </c:pt>
                      <c:pt idx="4">
                        <c:v>1.4836000000000001E-3</c:v>
                      </c:pt>
                      <c:pt idx="5">
                        <c:v>1.5950000000000001E-3</c:v>
                      </c:pt>
                      <c:pt idx="6">
                        <c:v>1.5751000000000001E-3</c:v>
                      </c:pt>
                      <c:pt idx="7">
                        <c:v>1.5872E-3</c:v>
                      </c:pt>
                      <c:pt idx="8">
                        <c:v>1.5292999999999999E-3</c:v>
                      </c:pt>
                      <c:pt idx="9">
                        <c:v>1.4943999999999999E-3</c:v>
                      </c:pt>
                      <c:pt idx="10">
                        <c:v>1.4046E-3</c:v>
                      </c:pt>
                      <c:pt idx="11">
                        <c:v>1.3285E-3</c:v>
                      </c:pt>
                      <c:pt idx="12">
                        <c:v>1.2592E-3</c:v>
                      </c:pt>
                      <c:pt idx="13">
                        <c:v>1.2013E-3</c:v>
                      </c:pt>
                      <c:pt idx="14">
                        <c:v>1.1245999999999999E-3</c:v>
                      </c:pt>
                      <c:pt idx="15">
                        <c:v>1.0091E-3</c:v>
                      </c:pt>
                      <c:pt idx="16">
                        <c:v>8.5530000000000003E-4</c:v>
                      </c:pt>
                      <c:pt idx="17">
                        <c:v>7.4169999999999998E-4</c:v>
                      </c:pt>
                      <c:pt idx="18">
                        <c:v>6.0369999999999998E-4</c:v>
                      </c:pt>
                      <c:pt idx="19">
                        <c:v>5.0469999999999996E-4</c:v>
                      </c:pt>
                      <c:pt idx="20">
                        <c:v>2.9920000000000001E-4</c:v>
                      </c:pt>
                      <c:pt idx="21">
                        <c:v>1.303E-4</c:v>
                      </c:pt>
                      <c:pt idx="22">
                        <c:v>-2.97E-5</c:v>
                      </c:pt>
                      <c:pt idx="23">
                        <c:v>-1.752E-4</c:v>
                      </c:pt>
                      <c:pt idx="24">
                        <c:v>-3.723E-4</c:v>
                      </c:pt>
                      <c:pt idx="25">
                        <c:v>-5.264E-4</c:v>
                      </c:pt>
                      <c:pt idx="26">
                        <c:v>-6.8050000000000001E-4</c:v>
                      </c:pt>
                      <c:pt idx="27">
                        <c:v>-8.0550000000000001E-4</c:v>
                      </c:pt>
                      <c:pt idx="28">
                        <c:v>-9.324E-4</c:v>
                      </c:pt>
                      <c:pt idx="29">
                        <c:v>-1.0575000000000001E-3</c:v>
                      </c:pt>
                      <c:pt idx="30">
                        <c:v>-1.1517999999999999E-3</c:v>
                      </c:pt>
                      <c:pt idx="31">
                        <c:v>-1.1682000000000001E-3</c:v>
                      </c:pt>
                      <c:pt idx="32">
                        <c:v>-1.1871E-3</c:v>
                      </c:pt>
                      <c:pt idx="33">
                        <c:v>-1.2084999999999999E-3</c:v>
                      </c:pt>
                      <c:pt idx="34">
                        <c:v>-1.1596E-3</c:v>
                      </c:pt>
                      <c:pt idx="35">
                        <c:v>-1.1215000000000001E-3</c:v>
                      </c:pt>
                      <c:pt idx="36">
                        <c:v>-1.0824999999999999E-3</c:v>
                      </c:pt>
                      <c:pt idx="37">
                        <c:v>-1.0020000000000001E-3</c:v>
                      </c:pt>
                      <c:pt idx="38">
                        <c:v>-9.8499999999999998E-4</c:v>
                      </c:pt>
                      <c:pt idx="39">
                        <c:v>-9.2000000000000003E-4</c:v>
                      </c:pt>
                      <c:pt idx="40">
                        <c:v>-8.4449999999999998E-4</c:v>
                      </c:pt>
                      <c:pt idx="41">
                        <c:v>-7.5109999999999999E-4</c:v>
                      </c:pt>
                      <c:pt idx="42">
                        <c:v>-5.9699999999999998E-4</c:v>
                      </c:pt>
                      <c:pt idx="43">
                        <c:v>-4.6079999999999998E-4</c:v>
                      </c:pt>
                      <c:pt idx="44">
                        <c:v>-4.1990000000000001E-4</c:v>
                      </c:pt>
                      <c:pt idx="45">
                        <c:v>-2.7629999999999999E-4</c:v>
                      </c:pt>
                      <c:pt idx="46">
                        <c:v>-1.2740000000000001E-4</c:v>
                      </c:pt>
                      <c:pt idx="47">
                        <c:v>7.8300000000000006E-5</c:v>
                      </c:pt>
                      <c:pt idx="48">
                        <c:v>2.5510000000000002E-4</c:v>
                      </c:pt>
                      <c:pt idx="49">
                        <c:v>4.2470000000000002E-4</c:v>
                      </c:pt>
                      <c:pt idx="50">
                        <c:v>5.6490000000000002E-4</c:v>
                      </c:pt>
                      <c:pt idx="51">
                        <c:v>7.8739999999999995E-4</c:v>
                      </c:pt>
                      <c:pt idx="52">
                        <c:v>9.5540000000000002E-4</c:v>
                      </c:pt>
                      <c:pt idx="53">
                        <c:v>1.1569E-3</c:v>
                      </c:pt>
                      <c:pt idx="54">
                        <c:v>1.328E-3</c:v>
                      </c:pt>
                      <c:pt idx="55">
                        <c:v>1.5541999999999999E-3</c:v>
                      </c:pt>
                      <c:pt idx="56">
                        <c:v>1.6838999999999999E-3</c:v>
                      </c:pt>
                      <c:pt idx="57">
                        <c:v>1.7037E-3</c:v>
                      </c:pt>
                      <c:pt idx="58">
                        <c:v>1.6705999999999999E-3</c:v>
                      </c:pt>
                      <c:pt idx="59">
                        <c:v>1.6734E-3</c:v>
                      </c:pt>
                      <c:pt idx="60">
                        <c:v>1.6149000000000001E-3</c:v>
                      </c:pt>
                      <c:pt idx="61">
                        <c:v>1.5827E-3</c:v>
                      </c:pt>
                      <c:pt idx="62">
                        <c:v>1.5165000000000001E-3</c:v>
                      </c:pt>
                      <c:pt idx="63">
                        <c:v>1.4362999999999999E-3</c:v>
                      </c:pt>
                      <c:pt idx="64">
                        <c:v>1.3392E-3</c:v>
                      </c:pt>
                      <c:pt idx="65">
                        <c:v>1.2834999999999999E-3</c:v>
                      </c:pt>
                      <c:pt idx="66">
                        <c:v>1.1532000000000001E-3</c:v>
                      </c:pt>
                      <c:pt idx="67">
                        <c:v>1.0938E-3</c:v>
                      </c:pt>
                      <c:pt idx="68">
                        <c:v>9.276E-4</c:v>
                      </c:pt>
                      <c:pt idx="69">
                        <c:v>7.7570000000000004E-4</c:v>
                      </c:pt>
                      <c:pt idx="70">
                        <c:v>6.1720000000000004E-4</c:v>
                      </c:pt>
                      <c:pt idx="71">
                        <c:v>4.2870000000000001E-4</c:v>
                      </c:pt>
                      <c:pt idx="72">
                        <c:v>3.009E-4</c:v>
                      </c:pt>
                      <c:pt idx="73">
                        <c:v>1.2019999999999999E-4</c:v>
                      </c:pt>
                      <c:pt idx="74">
                        <c:v>-5.0000000000000002E-5</c:v>
                      </c:pt>
                      <c:pt idx="75">
                        <c:v>-2.1149999999999999E-4</c:v>
                      </c:pt>
                      <c:pt idx="76">
                        <c:v>-3.6289999999999998E-4</c:v>
                      </c:pt>
                      <c:pt idx="77">
                        <c:v>-4.9810000000000002E-4</c:v>
                      </c:pt>
                      <c:pt idx="78">
                        <c:v>-5.9250000000000004E-4</c:v>
                      </c:pt>
                      <c:pt idx="79">
                        <c:v>-7.5869999999999996E-4</c:v>
                      </c:pt>
                      <c:pt idx="80">
                        <c:v>-8.989E-4</c:v>
                      </c:pt>
                      <c:pt idx="81">
                        <c:v>-1.0053E-3</c:v>
                      </c:pt>
                      <c:pt idx="82">
                        <c:v>-1.0567E-3</c:v>
                      </c:pt>
                      <c:pt idx="83">
                        <c:v>-1.0541999999999999E-3</c:v>
                      </c:pt>
                      <c:pt idx="84">
                        <c:v>-1.0480000000000001E-3</c:v>
                      </c:pt>
                      <c:pt idx="85">
                        <c:v>-1.0291E-3</c:v>
                      </c:pt>
                      <c:pt idx="86">
                        <c:v>-1.0415000000000001E-3</c:v>
                      </c:pt>
                      <c:pt idx="87">
                        <c:v>-1.0026E-3</c:v>
                      </c:pt>
                      <c:pt idx="88">
                        <c:v>-9.3139999999999998E-4</c:v>
                      </c:pt>
                      <c:pt idx="89">
                        <c:v>-8.5769999999999998E-4</c:v>
                      </c:pt>
                      <c:pt idx="90">
                        <c:v>-7.7970000000000003E-4</c:v>
                      </c:pt>
                      <c:pt idx="91">
                        <c:v>-7.2000000000000005E-4</c:v>
                      </c:pt>
                      <c:pt idx="92">
                        <c:v>-5.9500000000000004E-4</c:v>
                      </c:pt>
                      <c:pt idx="93">
                        <c:v>-4.9649999999999998E-4</c:v>
                      </c:pt>
                      <c:pt idx="94">
                        <c:v>-3.5570000000000003E-4</c:v>
                      </c:pt>
                      <c:pt idx="95">
                        <c:v>-2.5730000000000002E-4</c:v>
                      </c:pt>
                      <c:pt idx="96">
                        <c:v>-1.3449999999999999E-4</c:v>
                      </c:pt>
                      <c:pt idx="97">
                        <c:v>1.5299999999999999E-5</c:v>
                      </c:pt>
                      <c:pt idx="98">
                        <c:v>1.2640000000000001E-4</c:v>
                      </c:pt>
                      <c:pt idx="99">
                        <c:v>3.0620000000000002E-4</c:v>
                      </c:pt>
                      <c:pt idx="100">
                        <c:v>4.6220000000000001E-4</c:v>
                      </c:pt>
                      <c:pt idx="101">
                        <c:v>7.0049999999999995E-4</c:v>
                      </c:pt>
                      <c:pt idx="102">
                        <c:v>8.7040000000000001E-4</c:v>
                      </c:pt>
                      <c:pt idx="103">
                        <c:v>1.0790000000000001E-3</c:v>
                      </c:pt>
                      <c:pt idx="104">
                        <c:v>1.2723999999999999E-3</c:v>
                      </c:pt>
                      <c:pt idx="105">
                        <c:v>1.3806999999999999E-3</c:v>
                      </c:pt>
                      <c:pt idx="106">
                        <c:v>1.6029E-3</c:v>
                      </c:pt>
                      <c:pt idx="107">
                        <c:v>1.7753000000000001E-3</c:v>
                      </c:pt>
                      <c:pt idx="108">
                        <c:v>1.8502E-3</c:v>
                      </c:pt>
                      <c:pt idx="109">
                        <c:v>1.8564E-3</c:v>
                      </c:pt>
                      <c:pt idx="110">
                        <c:v>1.8016E-3</c:v>
                      </c:pt>
                      <c:pt idx="111">
                        <c:v>1.7496E-3</c:v>
                      </c:pt>
                      <c:pt idx="112">
                        <c:v>1.7034999999999999E-3</c:v>
                      </c:pt>
                      <c:pt idx="113">
                        <c:v>1.6308E-3</c:v>
                      </c:pt>
                      <c:pt idx="114">
                        <c:v>1.5847000000000001E-3</c:v>
                      </c:pt>
                      <c:pt idx="115">
                        <c:v>1.5537000000000001E-3</c:v>
                      </c:pt>
                      <c:pt idx="116">
                        <c:v>1.3965E-3</c:v>
                      </c:pt>
                      <c:pt idx="117">
                        <c:v>1.3646000000000001E-3</c:v>
                      </c:pt>
                      <c:pt idx="118">
                        <c:v>1.1718E-3</c:v>
                      </c:pt>
                      <c:pt idx="119">
                        <c:v>1.0870999999999999E-3</c:v>
                      </c:pt>
                      <c:pt idx="120">
                        <c:v>9.8280000000000004E-4</c:v>
                      </c:pt>
                      <c:pt idx="121">
                        <c:v>7.9460000000000002E-4</c:v>
                      </c:pt>
                      <c:pt idx="122">
                        <c:v>6.2660000000000005E-4</c:v>
                      </c:pt>
                      <c:pt idx="123">
                        <c:v>4.4210000000000001E-4</c:v>
                      </c:pt>
                      <c:pt idx="124">
                        <c:v>2.8029999999999998E-4</c:v>
                      </c:pt>
                      <c:pt idx="125">
                        <c:v>1.4100000000000001E-4</c:v>
                      </c:pt>
                      <c:pt idx="126">
                        <c:v>-4.3699999999999998E-5</c:v>
                      </c:pt>
                      <c:pt idx="127">
                        <c:v>-2.0900000000000001E-4</c:v>
                      </c:pt>
                      <c:pt idx="128">
                        <c:v>-3.637E-4</c:v>
                      </c:pt>
                      <c:pt idx="129">
                        <c:v>-5.1690000000000004E-4</c:v>
                      </c:pt>
                      <c:pt idx="130">
                        <c:v>-6.401E-4</c:v>
                      </c:pt>
                      <c:pt idx="131">
                        <c:v>-6.958E-4</c:v>
                      </c:pt>
                      <c:pt idx="132">
                        <c:v>-8.0009999999999999E-4</c:v>
                      </c:pt>
                      <c:pt idx="133">
                        <c:v>-8.9389999999999999E-4</c:v>
                      </c:pt>
                      <c:pt idx="134">
                        <c:v>-9.8729999999999998E-4</c:v>
                      </c:pt>
                      <c:pt idx="135">
                        <c:v>-9.8890000000000002E-4</c:v>
                      </c:pt>
                      <c:pt idx="136">
                        <c:v>-9.4399999999999996E-4</c:v>
                      </c:pt>
                      <c:pt idx="137">
                        <c:v>-9.5270000000000001E-4</c:v>
                      </c:pt>
                      <c:pt idx="138">
                        <c:v>-9.2909999999999998E-4</c:v>
                      </c:pt>
                      <c:pt idx="139">
                        <c:v>-8.8329999999999995E-4</c:v>
                      </c:pt>
                      <c:pt idx="140">
                        <c:v>-7.9849999999999995E-4</c:v>
                      </c:pt>
                      <c:pt idx="141">
                        <c:v>-7.1560000000000005E-4</c:v>
                      </c:pt>
                      <c:pt idx="142">
                        <c:v>-6.2830000000000004E-4</c:v>
                      </c:pt>
                      <c:pt idx="143">
                        <c:v>-5.5159999999999996E-4</c:v>
                      </c:pt>
                      <c:pt idx="144">
                        <c:v>-4.8470000000000002E-4</c:v>
                      </c:pt>
                      <c:pt idx="145">
                        <c:v>-3.368E-4</c:v>
                      </c:pt>
                      <c:pt idx="146">
                        <c:v>-1.8670000000000001E-4</c:v>
                      </c:pt>
                      <c:pt idx="147">
                        <c:v>-5.8E-5</c:v>
                      </c:pt>
                      <c:pt idx="148">
                        <c:v>6.7700000000000006E-5</c:v>
                      </c:pt>
                      <c:pt idx="149">
                        <c:v>1.7259999999999999E-4</c:v>
                      </c:pt>
                      <c:pt idx="150">
                        <c:v>3.0939999999999999E-4</c:v>
                      </c:pt>
                      <c:pt idx="151">
                        <c:v>4.5980000000000001E-4</c:v>
                      </c:pt>
                      <c:pt idx="152">
                        <c:v>6.378E-4</c:v>
                      </c:pt>
                      <c:pt idx="153">
                        <c:v>8.4730000000000005E-4</c:v>
                      </c:pt>
                      <c:pt idx="154">
                        <c:v>1.0028999999999999E-3</c:v>
                      </c:pt>
                      <c:pt idx="155">
                        <c:v>1.1919999999999999E-3</c:v>
                      </c:pt>
                      <c:pt idx="156">
                        <c:v>1.395E-3</c:v>
                      </c:pt>
                      <c:pt idx="157">
                        <c:v>1.5453999999999999E-3</c:v>
                      </c:pt>
                      <c:pt idx="158">
                        <c:v>1.7611E-3</c:v>
                      </c:pt>
                      <c:pt idx="159">
                        <c:v>1.8592000000000001E-3</c:v>
                      </c:pt>
                      <c:pt idx="160">
                        <c:v>1.8366000000000001E-3</c:v>
                      </c:pt>
                      <c:pt idx="161">
                        <c:v>1.8388E-3</c:v>
                      </c:pt>
                      <c:pt idx="162">
                        <c:v>1.8048000000000001E-3</c:v>
                      </c:pt>
                      <c:pt idx="163">
                        <c:v>1.7423E-3</c:v>
                      </c:pt>
                      <c:pt idx="164">
                        <c:v>1.7017E-3</c:v>
                      </c:pt>
                      <c:pt idx="165">
                        <c:v>1.6111000000000001E-3</c:v>
                      </c:pt>
                      <c:pt idx="166">
                        <c:v>1.5093000000000001E-3</c:v>
                      </c:pt>
                      <c:pt idx="167">
                        <c:v>1.444E-3</c:v>
                      </c:pt>
                      <c:pt idx="168">
                        <c:v>1.3152000000000001E-3</c:v>
                      </c:pt>
                      <c:pt idx="169">
                        <c:v>1.2179999999999999E-3</c:v>
                      </c:pt>
                      <c:pt idx="170">
                        <c:v>1.0970999999999999E-3</c:v>
                      </c:pt>
                      <c:pt idx="171">
                        <c:v>9.4879999999999997E-4</c:v>
                      </c:pt>
                      <c:pt idx="172">
                        <c:v>8.1610000000000005E-4</c:v>
                      </c:pt>
                      <c:pt idx="173">
                        <c:v>6.4579999999999998E-4</c:v>
                      </c:pt>
                      <c:pt idx="174">
                        <c:v>4.9140000000000002E-4</c:v>
                      </c:pt>
                      <c:pt idx="175">
                        <c:v>3.3510000000000001E-4</c:v>
                      </c:pt>
                      <c:pt idx="176">
                        <c:v>1.6550000000000001E-4</c:v>
                      </c:pt>
                      <c:pt idx="177">
                        <c:v>-2.6299999999999999E-5</c:v>
                      </c:pt>
                      <c:pt idx="178">
                        <c:v>-2.0330000000000001E-4</c:v>
                      </c:pt>
                      <c:pt idx="179">
                        <c:v>-3.3119999999999997E-4</c:v>
                      </c:pt>
                      <c:pt idx="180">
                        <c:v>-4.9180000000000003E-4</c:v>
                      </c:pt>
                      <c:pt idx="181">
                        <c:v>-6.0260000000000001E-4</c:v>
                      </c:pt>
                      <c:pt idx="182">
                        <c:v>-7.6780000000000001E-4</c:v>
                      </c:pt>
                      <c:pt idx="183">
                        <c:v>-8.4150000000000002E-4</c:v>
                      </c:pt>
                      <c:pt idx="184">
                        <c:v>-9.3119999999999997E-4</c:v>
                      </c:pt>
                      <c:pt idx="185">
                        <c:v>-9.9960000000000001E-4</c:v>
                      </c:pt>
                      <c:pt idx="186">
                        <c:v>-1.0380000000000001E-3</c:v>
                      </c:pt>
                      <c:pt idx="187">
                        <c:v>-1.0185000000000001E-3</c:v>
                      </c:pt>
                      <c:pt idx="188">
                        <c:v>-9.8719999999999993E-4</c:v>
                      </c:pt>
                      <c:pt idx="189">
                        <c:v>-9.1359999999999998E-4</c:v>
                      </c:pt>
                      <c:pt idx="190">
                        <c:v>-8.8139999999999996E-4</c:v>
                      </c:pt>
                      <c:pt idx="191">
                        <c:v>-8.0400000000000003E-4</c:v>
                      </c:pt>
                      <c:pt idx="192">
                        <c:v>-7.7769999999999998E-4</c:v>
                      </c:pt>
                      <c:pt idx="193">
                        <c:v>-7.2230000000000005E-4</c:v>
                      </c:pt>
                      <c:pt idx="194">
                        <c:v>-5.9449999999999998E-4</c:v>
                      </c:pt>
                      <c:pt idx="195">
                        <c:v>-5.174E-4</c:v>
                      </c:pt>
                      <c:pt idx="196">
                        <c:v>-4.1439999999999999E-4</c:v>
                      </c:pt>
                      <c:pt idx="197">
                        <c:v>-3.7290000000000001E-4</c:v>
                      </c:pt>
                      <c:pt idx="198">
                        <c:v>-2.4049999999999999E-4</c:v>
                      </c:pt>
                      <c:pt idx="199">
                        <c:v>-1.349E-4</c:v>
                      </c:pt>
                      <c:pt idx="200">
                        <c:v>6.1600000000000007E-5</c:v>
                      </c:pt>
                      <c:pt idx="201">
                        <c:v>1.9340000000000001E-4</c:v>
                      </c:pt>
                      <c:pt idx="202">
                        <c:v>3.927E-4</c:v>
                      </c:pt>
                      <c:pt idx="203">
                        <c:v>5.3350000000000001E-4</c:v>
                      </c:pt>
                      <c:pt idx="204">
                        <c:v>7.2009999999999999E-4</c:v>
                      </c:pt>
                      <c:pt idx="205">
                        <c:v>8.7920000000000001E-4</c:v>
                      </c:pt>
                      <c:pt idx="206">
                        <c:v>1.0794000000000001E-3</c:v>
                      </c:pt>
                      <c:pt idx="207">
                        <c:v>1.3133000000000001E-3</c:v>
                      </c:pt>
                      <c:pt idx="208">
                        <c:v>1.4890999999999999E-3</c:v>
                      </c:pt>
                      <c:pt idx="209">
                        <c:v>1.6408E-3</c:v>
                      </c:pt>
                      <c:pt idx="210">
                        <c:v>1.7404E-3</c:v>
                      </c:pt>
                      <c:pt idx="211">
                        <c:v>1.8339000000000001E-3</c:v>
                      </c:pt>
                      <c:pt idx="212">
                        <c:v>1.7623999999999999E-3</c:v>
                      </c:pt>
                      <c:pt idx="213">
                        <c:v>1.7503E-3</c:v>
                      </c:pt>
                      <c:pt idx="214">
                        <c:v>1.65E-3</c:v>
                      </c:pt>
                      <c:pt idx="215">
                        <c:v>1.6117E-3</c:v>
                      </c:pt>
                      <c:pt idx="216">
                        <c:v>1.521E-3</c:v>
                      </c:pt>
                      <c:pt idx="217">
                        <c:v>1.4288E-3</c:v>
                      </c:pt>
                      <c:pt idx="218">
                        <c:v>1.3288E-3</c:v>
                      </c:pt>
                      <c:pt idx="219">
                        <c:v>1.2344000000000001E-3</c:v>
                      </c:pt>
                      <c:pt idx="220">
                        <c:v>1.1283E-3</c:v>
                      </c:pt>
                      <c:pt idx="221">
                        <c:v>9.9339999999999997E-4</c:v>
                      </c:pt>
                      <c:pt idx="222">
                        <c:v>8.7759999999999997E-4</c:v>
                      </c:pt>
                      <c:pt idx="223">
                        <c:v>7.1230000000000002E-4</c:v>
                      </c:pt>
                      <c:pt idx="224">
                        <c:v>5.3870000000000003E-4</c:v>
                      </c:pt>
                      <c:pt idx="225">
                        <c:v>3.6600000000000001E-4</c:v>
                      </c:pt>
                      <c:pt idx="226">
                        <c:v>1.9550000000000001E-4</c:v>
                      </c:pt>
                      <c:pt idx="227">
                        <c:v>5.1E-5</c:v>
                      </c:pt>
                      <c:pt idx="228">
                        <c:v>-1.1739999999999999E-4</c:v>
                      </c:pt>
                      <c:pt idx="229">
                        <c:v>-3.1419999999999999E-4</c:v>
                      </c:pt>
                      <c:pt idx="230">
                        <c:v>-5.0849999999999995E-4</c:v>
                      </c:pt>
                      <c:pt idx="231">
                        <c:v>-6.3630000000000002E-4</c:v>
                      </c:pt>
                      <c:pt idx="232">
                        <c:v>-7.7220000000000001E-4</c:v>
                      </c:pt>
                      <c:pt idx="233">
                        <c:v>-8.8080000000000005E-4</c:v>
                      </c:pt>
                      <c:pt idx="234">
                        <c:v>-9.9320000000000007E-4</c:v>
                      </c:pt>
                      <c:pt idx="235">
                        <c:v>-1.0813000000000001E-3</c:v>
                      </c:pt>
                      <c:pt idx="236">
                        <c:v>-1.1593E-3</c:v>
                      </c:pt>
                      <c:pt idx="237">
                        <c:v>-1.1571999999999999E-3</c:v>
                      </c:pt>
                      <c:pt idx="238">
                        <c:v>-1.168E-3</c:v>
                      </c:pt>
                      <c:pt idx="239">
                        <c:v>-1.1835000000000001E-3</c:v>
                      </c:pt>
                      <c:pt idx="240">
                        <c:v>-1.1634E-3</c:v>
                      </c:pt>
                      <c:pt idx="241">
                        <c:v>-1.1429999999999999E-3</c:v>
                      </c:pt>
                      <c:pt idx="242">
                        <c:v>-1.0532E-3</c:v>
                      </c:pt>
                      <c:pt idx="243">
                        <c:v>-9.7400000000000004E-4</c:v>
                      </c:pt>
                      <c:pt idx="244">
                        <c:v>-9.1640000000000005E-4</c:v>
                      </c:pt>
                      <c:pt idx="245">
                        <c:v>-8.855E-4</c:v>
                      </c:pt>
                      <c:pt idx="246">
                        <c:v>-8.1579999999999999E-4</c:v>
                      </c:pt>
                      <c:pt idx="247">
                        <c:v>-7.224E-4</c:v>
                      </c:pt>
                      <c:pt idx="248">
                        <c:v>-5.7569999999999995E-4</c:v>
                      </c:pt>
                      <c:pt idx="249">
                        <c:v>-4.6650000000000001E-4</c:v>
                      </c:pt>
                      <c:pt idx="250">
                        <c:v>-3.3189999999999999E-4</c:v>
                      </c:pt>
                      <c:pt idx="251">
                        <c:v>-2.832E-4</c:v>
                      </c:pt>
                      <c:pt idx="252">
                        <c:v>-1.044E-4</c:v>
                      </c:pt>
                      <c:pt idx="253">
                        <c:v>7.0199999999999999E-5</c:v>
                      </c:pt>
                      <c:pt idx="254">
                        <c:v>2.676E-4</c:v>
                      </c:pt>
                      <c:pt idx="255">
                        <c:v>3.8890000000000002E-4</c:v>
                      </c:pt>
                      <c:pt idx="256">
                        <c:v>5.8569999999999998E-4</c:v>
                      </c:pt>
                      <c:pt idx="257">
                        <c:v>7.4569999999999997E-4</c:v>
                      </c:pt>
                      <c:pt idx="258">
                        <c:v>1.0214E-3</c:v>
                      </c:pt>
                      <c:pt idx="259">
                        <c:v>1.1674999999999999E-3</c:v>
                      </c:pt>
                      <c:pt idx="260">
                        <c:v>1.3396E-3</c:v>
                      </c:pt>
                      <c:pt idx="261">
                        <c:v>1.4467E-3</c:v>
                      </c:pt>
                      <c:pt idx="262">
                        <c:v>1.4643E-3</c:v>
                      </c:pt>
                      <c:pt idx="263">
                        <c:v>1.4679999999999999E-3</c:v>
                      </c:pt>
                      <c:pt idx="264">
                        <c:v>1.4346000000000001E-3</c:v>
                      </c:pt>
                      <c:pt idx="265">
                        <c:v>1.4219E-3</c:v>
                      </c:pt>
                      <c:pt idx="266">
                        <c:v>1.3733E-3</c:v>
                      </c:pt>
                      <c:pt idx="267">
                        <c:v>1.2673999999999999E-3</c:v>
                      </c:pt>
                      <c:pt idx="268">
                        <c:v>1.1999999999999999E-3</c:v>
                      </c:pt>
                      <c:pt idx="269">
                        <c:v>1.1291000000000001E-3</c:v>
                      </c:pt>
                      <c:pt idx="270">
                        <c:v>1.0533000000000001E-3</c:v>
                      </c:pt>
                      <c:pt idx="271">
                        <c:v>9.4649999999999997E-4</c:v>
                      </c:pt>
                      <c:pt idx="272">
                        <c:v>8.097E-4</c:v>
                      </c:pt>
                      <c:pt idx="273">
                        <c:v>6.7540000000000005E-4</c:v>
                      </c:pt>
                      <c:pt idx="274">
                        <c:v>5.3030000000000004E-4</c:v>
                      </c:pt>
                      <c:pt idx="275">
                        <c:v>3.4239999999999997E-4</c:v>
                      </c:pt>
                      <c:pt idx="276">
                        <c:v>1.5669999999999999E-4</c:v>
                      </c:pt>
                      <c:pt idx="277">
                        <c:v>9.0999999999999993E-6</c:v>
                      </c:pt>
                      <c:pt idx="278">
                        <c:v>-1.784E-4</c:v>
                      </c:pt>
                      <c:pt idx="279">
                        <c:v>-2.898E-4</c:v>
                      </c:pt>
                      <c:pt idx="280">
                        <c:v>-4.6309999999999998E-4</c:v>
                      </c:pt>
                      <c:pt idx="281">
                        <c:v>-6.2100000000000002E-4</c:v>
                      </c:pt>
                      <c:pt idx="282">
                        <c:v>-7.8160000000000002E-4</c:v>
                      </c:pt>
                      <c:pt idx="283">
                        <c:v>-9.3599999999999998E-4</c:v>
                      </c:pt>
                      <c:pt idx="284">
                        <c:v>-1.0861E-3</c:v>
                      </c:pt>
                      <c:pt idx="285">
                        <c:v>-1.1594000000000001E-3</c:v>
                      </c:pt>
                      <c:pt idx="286">
                        <c:v>-1.2446E-3</c:v>
                      </c:pt>
                      <c:pt idx="287">
                        <c:v>-1.3132E-3</c:v>
                      </c:pt>
                      <c:pt idx="288">
                        <c:v>-1.3603000000000001E-3</c:v>
                      </c:pt>
                      <c:pt idx="289">
                        <c:v>-1.3971000000000001E-3</c:v>
                      </c:pt>
                      <c:pt idx="290">
                        <c:v>-1.3470000000000001E-3</c:v>
                      </c:pt>
                      <c:pt idx="291">
                        <c:v>-1.3525E-3</c:v>
                      </c:pt>
                      <c:pt idx="292">
                        <c:v>-1.3466999999999999E-3</c:v>
                      </c:pt>
                      <c:pt idx="293">
                        <c:v>-1.2677999999999999E-3</c:v>
                      </c:pt>
                      <c:pt idx="294">
                        <c:v>-1.2455000000000001E-3</c:v>
                      </c:pt>
                      <c:pt idx="295">
                        <c:v>-1.1511E-3</c:v>
                      </c:pt>
                      <c:pt idx="296">
                        <c:v>-1.0755999999999999E-3</c:v>
                      </c:pt>
                      <c:pt idx="297">
                        <c:v>-9.7280000000000001E-4</c:v>
                      </c:pt>
                      <c:pt idx="298">
                        <c:v>-9.1779999999999997E-4</c:v>
                      </c:pt>
                      <c:pt idx="299">
                        <c:v>-8.0480000000000005E-4</c:v>
                      </c:pt>
                      <c:pt idx="300">
                        <c:v>-6.3460000000000003E-4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9E0-4308-87DC-4E3A8A8456C5}"/>
                  </c:ext>
                </c:extLst>
              </c15:ser>
            </c15:filteredScatterSeries>
          </c:ext>
        </c:extLst>
      </c:scatterChart>
      <c:valAx>
        <c:axId val="228729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52607"/>
        <c:crosses val="autoZero"/>
        <c:crossBetween val="midCat"/>
      </c:valAx>
      <c:valAx>
        <c:axId val="8645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29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'2019-10-22b PU vol dec'!$A$1:$A$100</c:f>
              <c:numCache>
                <c:formatCode>General</c:formatCode>
                <c:ptCount val="1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</c:numCache>
              <c:extLst xmlns:c15="http://schemas.microsoft.com/office/drawing/2012/chart"/>
            </c:numRef>
          </c:xVal>
          <c:yVal>
            <c:numRef>
              <c:f>'2019-10-22b PU vol dec'!$B$1:$B$100</c:f>
              <c:numCache>
                <c:formatCode>General</c:formatCode>
                <c:ptCount val="100"/>
                <c:pt idx="0">
                  <c:v>-5.0911999999999997E-3</c:v>
                </c:pt>
                <c:pt idx="1">
                  <c:v>-7.0866999999999996E-3</c:v>
                </c:pt>
                <c:pt idx="2">
                  <c:v>-1.0662400000000001E-2</c:v>
                </c:pt>
                <c:pt idx="3">
                  <c:v>-1.07245E-2</c:v>
                </c:pt>
                <c:pt idx="4">
                  <c:v>-1.07654E-2</c:v>
                </c:pt>
                <c:pt idx="5">
                  <c:v>-5.2195000000000002E-3</c:v>
                </c:pt>
                <c:pt idx="6">
                  <c:v>-5.0267999999999997E-3</c:v>
                </c:pt>
                <c:pt idx="7">
                  <c:v>-5.1062E-3</c:v>
                </c:pt>
                <c:pt idx="8">
                  <c:v>-5.1069000000000002E-3</c:v>
                </c:pt>
                <c:pt idx="9">
                  <c:v>-5.1649E-3</c:v>
                </c:pt>
                <c:pt idx="10">
                  <c:v>-5.1628000000000004E-3</c:v>
                </c:pt>
                <c:pt idx="11">
                  <c:v>-5.1469999999999997E-3</c:v>
                </c:pt>
                <c:pt idx="12">
                  <c:v>-5.1149999999999998E-3</c:v>
                </c:pt>
                <c:pt idx="13">
                  <c:v>-5.0279000000000001E-3</c:v>
                </c:pt>
                <c:pt idx="14">
                  <c:v>-6.9585999999999997E-3</c:v>
                </c:pt>
                <c:pt idx="15">
                  <c:v>-1.06791E-2</c:v>
                </c:pt>
                <c:pt idx="16">
                  <c:v>-1.0713500000000001E-2</c:v>
                </c:pt>
                <c:pt idx="17">
                  <c:v>-1.0762499999999999E-2</c:v>
                </c:pt>
                <c:pt idx="18">
                  <c:v>-5.1660999999999999E-3</c:v>
                </c:pt>
                <c:pt idx="19">
                  <c:v>-4.9807000000000002E-3</c:v>
                </c:pt>
                <c:pt idx="20">
                  <c:v>-5.0878E-3</c:v>
                </c:pt>
                <c:pt idx="21">
                  <c:v>-5.1256000000000001E-3</c:v>
                </c:pt>
                <c:pt idx="22">
                  <c:v>-5.0873000000000003E-3</c:v>
                </c:pt>
                <c:pt idx="23">
                  <c:v>-5.0574000000000001E-3</c:v>
                </c:pt>
                <c:pt idx="24">
                  <c:v>-5.0124999999999996E-3</c:v>
                </c:pt>
                <c:pt idx="25">
                  <c:v>-5.0298000000000001E-3</c:v>
                </c:pt>
                <c:pt idx="26">
                  <c:v>-5.0524000000000003E-3</c:v>
                </c:pt>
                <c:pt idx="27">
                  <c:v>-6.9414000000000003E-3</c:v>
                </c:pt>
                <c:pt idx="28">
                  <c:v>-1.06336E-2</c:v>
                </c:pt>
                <c:pt idx="29">
                  <c:v>-1.06382E-2</c:v>
                </c:pt>
                <c:pt idx="30">
                  <c:v>-1.06803E-2</c:v>
                </c:pt>
                <c:pt idx="31">
                  <c:v>-5.1186000000000001E-3</c:v>
                </c:pt>
                <c:pt idx="32">
                  <c:v>-4.9309000000000002E-3</c:v>
                </c:pt>
                <c:pt idx="33">
                  <c:v>-4.9624999999999999E-3</c:v>
                </c:pt>
                <c:pt idx="34">
                  <c:v>-4.9807999999999996E-3</c:v>
                </c:pt>
                <c:pt idx="35">
                  <c:v>-5.0606999999999996E-3</c:v>
                </c:pt>
                <c:pt idx="36">
                  <c:v>-5.0263E-3</c:v>
                </c:pt>
                <c:pt idx="37">
                  <c:v>-5.0359000000000003E-3</c:v>
                </c:pt>
                <c:pt idx="38">
                  <c:v>-4.9884999999999999E-3</c:v>
                </c:pt>
                <c:pt idx="39">
                  <c:v>-4.9062000000000003E-3</c:v>
                </c:pt>
                <c:pt idx="40">
                  <c:v>-1.00216E-2</c:v>
                </c:pt>
                <c:pt idx="41">
                  <c:v>-1.04162E-2</c:v>
                </c:pt>
                <c:pt idx="42">
                  <c:v>-1.0441499999999999E-2</c:v>
                </c:pt>
                <c:pt idx="43">
                  <c:v>-6.1580000000000003E-3</c:v>
                </c:pt>
                <c:pt idx="44">
                  <c:v>-4.8424999999999996E-3</c:v>
                </c:pt>
                <c:pt idx="45">
                  <c:v>-4.8906000000000002E-3</c:v>
                </c:pt>
                <c:pt idx="46">
                  <c:v>-4.9322000000000003E-3</c:v>
                </c:pt>
                <c:pt idx="47">
                  <c:v>-4.9785000000000003E-3</c:v>
                </c:pt>
                <c:pt idx="48">
                  <c:v>-5.0328999999999999E-3</c:v>
                </c:pt>
                <c:pt idx="49">
                  <c:v>-5.0597000000000003E-3</c:v>
                </c:pt>
                <c:pt idx="50">
                  <c:v>-4.9659999999999999E-3</c:v>
                </c:pt>
                <c:pt idx="51">
                  <c:v>-4.8891999999999998E-3</c:v>
                </c:pt>
                <c:pt idx="52">
                  <c:v>-4.8437000000000003E-3</c:v>
                </c:pt>
                <c:pt idx="53">
                  <c:v>-9.9742000000000008E-3</c:v>
                </c:pt>
                <c:pt idx="54">
                  <c:v>-1.03502E-2</c:v>
                </c:pt>
                <c:pt idx="55">
                  <c:v>-1.0387499999999999E-2</c:v>
                </c:pt>
                <c:pt idx="56">
                  <c:v>-6.0705999999999998E-3</c:v>
                </c:pt>
                <c:pt idx="57">
                  <c:v>-4.8294000000000002E-3</c:v>
                </c:pt>
                <c:pt idx="58">
                  <c:v>-4.8345999999999997E-3</c:v>
                </c:pt>
                <c:pt idx="59">
                  <c:v>-4.8419999999999999E-3</c:v>
                </c:pt>
                <c:pt idx="60">
                  <c:v>-4.8662999999999996E-3</c:v>
                </c:pt>
                <c:pt idx="61">
                  <c:v>-4.8926999999999998E-3</c:v>
                </c:pt>
                <c:pt idx="62">
                  <c:v>-4.8748000000000003E-3</c:v>
                </c:pt>
                <c:pt idx="63">
                  <c:v>-4.8831999999999999E-3</c:v>
                </c:pt>
                <c:pt idx="64">
                  <c:v>-4.8544E-3</c:v>
                </c:pt>
                <c:pt idx="65">
                  <c:v>-4.7853000000000001E-3</c:v>
                </c:pt>
                <c:pt idx="66">
                  <c:v>-9.9074999999999996E-3</c:v>
                </c:pt>
                <c:pt idx="67">
                  <c:v>-1.03014E-2</c:v>
                </c:pt>
                <c:pt idx="68">
                  <c:v>-1.03202E-2</c:v>
                </c:pt>
                <c:pt idx="69">
                  <c:v>-6.0381000000000002E-3</c:v>
                </c:pt>
                <c:pt idx="70">
                  <c:v>-4.7863000000000003E-3</c:v>
                </c:pt>
                <c:pt idx="71">
                  <c:v>-4.8279000000000004E-3</c:v>
                </c:pt>
                <c:pt idx="72">
                  <c:v>-4.7891000000000001E-3</c:v>
                </c:pt>
                <c:pt idx="73">
                  <c:v>-4.8926000000000004E-3</c:v>
                </c:pt>
                <c:pt idx="74">
                  <c:v>-4.8875999999999998E-3</c:v>
                </c:pt>
                <c:pt idx="75">
                  <c:v>-4.8672000000000003E-3</c:v>
                </c:pt>
                <c:pt idx="76">
                  <c:v>-4.7990000000000003E-3</c:v>
                </c:pt>
                <c:pt idx="77">
                  <c:v>-4.6874999999999998E-3</c:v>
                </c:pt>
                <c:pt idx="78">
                  <c:v>-7.0529E-3</c:v>
                </c:pt>
                <c:pt idx="79">
                  <c:v>-1.0470800000000001E-2</c:v>
                </c:pt>
                <c:pt idx="80">
                  <c:v>-1.05015E-2</c:v>
                </c:pt>
                <c:pt idx="81">
                  <c:v>-1.0164299999999999E-2</c:v>
                </c:pt>
                <c:pt idx="82">
                  <c:v>-4.7210000000000004E-3</c:v>
                </c:pt>
                <c:pt idx="83">
                  <c:v>-4.6763000000000004E-3</c:v>
                </c:pt>
                <c:pt idx="84">
                  <c:v>-4.6845000000000003E-3</c:v>
                </c:pt>
                <c:pt idx="85">
                  <c:v>-4.7337000000000004E-3</c:v>
                </c:pt>
                <c:pt idx="86">
                  <c:v>-4.7479000000000002E-3</c:v>
                </c:pt>
                <c:pt idx="87">
                  <c:v>-4.7175000000000003E-3</c:v>
                </c:pt>
                <c:pt idx="88">
                  <c:v>-4.7428000000000001E-3</c:v>
                </c:pt>
                <c:pt idx="89">
                  <c:v>-4.7172999999999998E-3</c:v>
                </c:pt>
                <c:pt idx="90">
                  <c:v>-4.6414999999999998E-3</c:v>
                </c:pt>
                <c:pt idx="91">
                  <c:v>-6.8462000000000002E-3</c:v>
                </c:pt>
                <c:pt idx="92">
                  <c:v>-1.03534E-2</c:v>
                </c:pt>
                <c:pt idx="93">
                  <c:v>-1.03766E-2</c:v>
                </c:pt>
                <c:pt idx="94">
                  <c:v>-1.01168E-2</c:v>
                </c:pt>
                <c:pt idx="95">
                  <c:v>-4.6221999999999999E-3</c:v>
                </c:pt>
                <c:pt idx="96">
                  <c:v>-4.5437999999999997E-3</c:v>
                </c:pt>
                <c:pt idx="97">
                  <c:v>-4.5820000000000001E-3</c:v>
                </c:pt>
                <c:pt idx="98">
                  <c:v>-4.5938999999999997E-3</c:v>
                </c:pt>
                <c:pt idx="99">
                  <c:v>-4.6927000000000002E-3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61C-4002-A91D-0F396D355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808112"/>
        <c:axId val="1898356752"/>
        <c:extLst/>
      </c:scatterChart>
      <c:valAx>
        <c:axId val="173580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356752"/>
        <c:crosses val="autoZero"/>
        <c:crossBetween val="midCat"/>
      </c:valAx>
      <c:valAx>
        <c:axId val="18983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808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'2019-10-22b PU vol dec'!$A$38000:$A$38100</c:f>
              <c:numCache>
                <c:formatCode>General</c:formatCode>
                <c:ptCount val="101"/>
                <c:pt idx="0">
                  <c:v>1.8999499999999999E-2</c:v>
                </c:pt>
                <c:pt idx="1">
                  <c:v>1.9E-2</c:v>
                </c:pt>
                <c:pt idx="2">
                  <c:v>1.90005E-2</c:v>
                </c:pt>
                <c:pt idx="3">
                  <c:v>1.9001000000000001E-2</c:v>
                </c:pt>
                <c:pt idx="4">
                  <c:v>1.9001500000000001E-2</c:v>
                </c:pt>
                <c:pt idx="5">
                  <c:v>1.9002000000000002E-2</c:v>
                </c:pt>
                <c:pt idx="6">
                  <c:v>1.9002499999999999E-2</c:v>
                </c:pt>
                <c:pt idx="7">
                  <c:v>1.9002999999999999E-2</c:v>
                </c:pt>
                <c:pt idx="8">
                  <c:v>1.90035E-2</c:v>
                </c:pt>
                <c:pt idx="9">
                  <c:v>1.9004E-2</c:v>
                </c:pt>
                <c:pt idx="10">
                  <c:v>1.9004500000000001E-2</c:v>
                </c:pt>
                <c:pt idx="11">
                  <c:v>1.9005000000000001E-2</c:v>
                </c:pt>
                <c:pt idx="12">
                  <c:v>1.9005500000000002E-2</c:v>
                </c:pt>
                <c:pt idx="13">
                  <c:v>1.9005999999999999E-2</c:v>
                </c:pt>
                <c:pt idx="14">
                  <c:v>1.9006499999999999E-2</c:v>
                </c:pt>
                <c:pt idx="15">
                  <c:v>1.9007E-2</c:v>
                </c:pt>
                <c:pt idx="16">
                  <c:v>1.90075E-2</c:v>
                </c:pt>
                <c:pt idx="17">
                  <c:v>1.9008000000000001E-2</c:v>
                </c:pt>
                <c:pt idx="18">
                  <c:v>1.9008500000000001E-2</c:v>
                </c:pt>
                <c:pt idx="19">
                  <c:v>1.9009000000000002E-2</c:v>
                </c:pt>
                <c:pt idx="20">
                  <c:v>1.9009499999999999E-2</c:v>
                </c:pt>
                <c:pt idx="21">
                  <c:v>1.9009999999999999E-2</c:v>
                </c:pt>
                <c:pt idx="22">
                  <c:v>1.90105E-2</c:v>
                </c:pt>
                <c:pt idx="23">
                  <c:v>1.9011E-2</c:v>
                </c:pt>
                <c:pt idx="24">
                  <c:v>1.9011500000000001E-2</c:v>
                </c:pt>
                <c:pt idx="25">
                  <c:v>1.9012000000000001E-2</c:v>
                </c:pt>
                <c:pt idx="26">
                  <c:v>1.9012500000000002E-2</c:v>
                </c:pt>
                <c:pt idx="27">
                  <c:v>1.9012999999999999E-2</c:v>
                </c:pt>
                <c:pt idx="28">
                  <c:v>1.9013499999999999E-2</c:v>
                </c:pt>
                <c:pt idx="29">
                  <c:v>1.9014E-2</c:v>
                </c:pt>
                <c:pt idx="30">
                  <c:v>1.90145E-2</c:v>
                </c:pt>
                <c:pt idx="31">
                  <c:v>1.9015000000000001E-2</c:v>
                </c:pt>
                <c:pt idx="32">
                  <c:v>1.9015500000000001E-2</c:v>
                </c:pt>
                <c:pt idx="33">
                  <c:v>1.9016000000000002E-2</c:v>
                </c:pt>
                <c:pt idx="34">
                  <c:v>1.9016499999999999E-2</c:v>
                </c:pt>
                <c:pt idx="35">
                  <c:v>1.9016999999999999E-2</c:v>
                </c:pt>
                <c:pt idx="36">
                  <c:v>1.90175E-2</c:v>
                </c:pt>
                <c:pt idx="37">
                  <c:v>1.9018E-2</c:v>
                </c:pt>
                <c:pt idx="38">
                  <c:v>1.9018500000000001E-2</c:v>
                </c:pt>
                <c:pt idx="39">
                  <c:v>1.9019000000000001E-2</c:v>
                </c:pt>
                <c:pt idx="40">
                  <c:v>1.9019500000000002E-2</c:v>
                </c:pt>
                <c:pt idx="41">
                  <c:v>1.9019999999999999E-2</c:v>
                </c:pt>
                <c:pt idx="42">
                  <c:v>1.9020499999999999E-2</c:v>
                </c:pt>
                <c:pt idx="43">
                  <c:v>1.9021E-2</c:v>
                </c:pt>
                <c:pt idx="44">
                  <c:v>1.90215E-2</c:v>
                </c:pt>
                <c:pt idx="45">
                  <c:v>1.9022000000000001E-2</c:v>
                </c:pt>
                <c:pt idx="46">
                  <c:v>1.9022500000000001E-2</c:v>
                </c:pt>
                <c:pt idx="47">
                  <c:v>1.9023000000000002E-2</c:v>
                </c:pt>
                <c:pt idx="48">
                  <c:v>1.9023499999999999E-2</c:v>
                </c:pt>
                <c:pt idx="49">
                  <c:v>1.9023999999999999E-2</c:v>
                </c:pt>
                <c:pt idx="50">
                  <c:v>1.90245E-2</c:v>
                </c:pt>
                <c:pt idx="51">
                  <c:v>1.9025E-2</c:v>
                </c:pt>
                <c:pt idx="52">
                  <c:v>1.9025500000000001E-2</c:v>
                </c:pt>
                <c:pt idx="53">
                  <c:v>1.9026000000000001E-2</c:v>
                </c:pt>
                <c:pt idx="54">
                  <c:v>1.9026499999999998E-2</c:v>
                </c:pt>
                <c:pt idx="55">
                  <c:v>1.9026999999999999E-2</c:v>
                </c:pt>
                <c:pt idx="56">
                  <c:v>1.9027499999999999E-2</c:v>
                </c:pt>
                <c:pt idx="57">
                  <c:v>1.9028E-2</c:v>
                </c:pt>
                <c:pt idx="58">
                  <c:v>1.90285E-2</c:v>
                </c:pt>
                <c:pt idx="59">
                  <c:v>1.9029000000000001E-2</c:v>
                </c:pt>
                <c:pt idx="60">
                  <c:v>1.9029500000000001E-2</c:v>
                </c:pt>
                <c:pt idx="61">
                  <c:v>1.9029999999999998E-2</c:v>
                </c:pt>
                <c:pt idx="62">
                  <c:v>1.9030499999999999E-2</c:v>
                </c:pt>
                <c:pt idx="63">
                  <c:v>1.9030999999999999E-2</c:v>
                </c:pt>
                <c:pt idx="64">
                  <c:v>1.90315E-2</c:v>
                </c:pt>
                <c:pt idx="65">
                  <c:v>1.9032E-2</c:v>
                </c:pt>
                <c:pt idx="66">
                  <c:v>1.9032500000000001E-2</c:v>
                </c:pt>
                <c:pt idx="67">
                  <c:v>1.9033000000000001E-2</c:v>
                </c:pt>
                <c:pt idx="68">
                  <c:v>1.9033499999999998E-2</c:v>
                </c:pt>
                <c:pt idx="69">
                  <c:v>1.9033999999999999E-2</c:v>
                </c:pt>
                <c:pt idx="70">
                  <c:v>1.9034499999999999E-2</c:v>
                </c:pt>
                <c:pt idx="71">
                  <c:v>1.9035E-2</c:v>
                </c:pt>
                <c:pt idx="72">
                  <c:v>1.90355E-2</c:v>
                </c:pt>
                <c:pt idx="73">
                  <c:v>1.9036000000000001E-2</c:v>
                </c:pt>
                <c:pt idx="74">
                  <c:v>1.9036500000000001E-2</c:v>
                </c:pt>
                <c:pt idx="75">
                  <c:v>1.9036999999999998E-2</c:v>
                </c:pt>
                <c:pt idx="76">
                  <c:v>1.9037499999999999E-2</c:v>
                </c:pt>
                <c:pt idx="77">
                  <c:v>1.9037999999999999E-2</c:v>
                </c:pt>
                <c:pt idx="78">
                  <c:v>1.90385E-2</c:v>
                </c:pt>
                <c:pt idx="79">
                  <c:v>1.9039E-2</c:v>
                </c:pt>
                <c:pt idx="80">
                  <c:v>1.9039500000000001E-2</c:v>
                </c:pt>
                <c:pt idx="81">
                  <c:v>1.9040000000000001E-2</c:v>
                </c:pt>
                <c:pt idx="82">
                  <c:v>1.9040499999999998E-2</c:v>
                </c:pt>
                <c:pt idx="83">
                  <c:v>1.9040999999999999E-2</c:v>
                </c:pt>
                <c:pt idx="84">
                  <c:v>1.9041499999999999E-2</c:v>
                </c:pt>
                <c:pt idx="85">
                  <c:v>1.9042E-2</c:v>
                </c:pt>
                <c:pt idx="86">
                  <c:v>1.90425E-2</c:v>
                </c:pt>
                <c:pt idx="87">
                  <c:v>1.9043000000000001E-2</c:v>
                </c:pt>
                <c:pt idx="88">
                  <c:v>1.9043500000000001E-2</c:v>
                </c:pt>
                <c:pt idx="89">
                  <c:v>1.9043999999999998E-2</c:v>
                </c:pt>
                <c:pt idx="90">
                  <c:v>1.9044499999999999E-2</c:v>
                </c:pt>
                <c:pt idx="91">
                  <c:v>1.9044999999999999E-2</c:v>
                </c:pt>
                <c:pt idx="92">
                  <c:v>1.90455E-2</c:v>
                </c:pt>
                <c:pt idx="93">
                  <c:v>1.9046E-2</c:v>
                </c:pt>
                <c:pt idx="94">
                  <c:v>1.9046500000000001E-2</c:v>
                </c:pt>
                <c:pt idx="95">
                  <c:v>1.9047000000000001E-2</c:v>
                </c:pt>
                <c:pt idx="96">
                  <c:v>1.9047499999999998E-2</c:v>
                </c:pt>
                <c:pt idx="97">
                  <c:v>1.9047999999999999E-2</c:v>
                </c:pt>
                <c:pt idx="98">
                  <c:v>1.9048499999999999E-2</c:v>
                </c:pt>
                <c:pt idx="99">
                  <c:v>1.9049E-2</c:v>
                </c:pt>
                <c:pt idx="100">
                  <c:v>1.90495E-2</c:v>
                </c:pt>
              </c:numCache>
            </c:numRef>
          </c:xVal>
          <c:yVal>
            <c:numRef>
              <c:f>'2019-10-22b PU vol dec'!$B$38000:$B$38100</c:f>
              <c:numCache>
                <c:formatCode>General</c:formatCode>
                <c:ptCount val="101"/>
                <c:pt idx="0">
                  <c:v>5.7682000000000002E-3</c:v>
                </c:pt>
                <c:pt idx="1">
                  <c:v>5.7767000000000001E-3</c:v>
                </c:pt>
                <c:pt idx="2">
                  <c:v>5.7949999999999998E-3</c:v>
                </c:pt>
                <c:pt idx="3">
                  <c:v>5.4286999999999998E-3</c:v>
                </c:pt>
                <c:pt idx="4">
                  <c:v>3.7266000000000001E-3</c:v>
                </c:pt>
                <c:pt idx="5">
                  <c:v>-1.3983999999999999E-3</c:v>
                </c:pt>
                <c:pt idx="6">
                  <c:v>4.5791E-3</c:v>
                </c:pt>
                <c:pt idx="7">
                  <c:v>5.7901999999999997E-3</c:v>
                </c:pt>
                <c:pt idx="8">
                  <c:v>5.8009999999999997E-3</c:v>
                </c:pt>
                <c:pt idx="9">
                  <c:v>5.7386E-3</c:v>
                </c:pt>
                <c:pt idx="10">
                  <c:v>5.6816999999999996E-3</c:v>
                </c:pt>
                <c:pt idx="11">
                  <c:v>5.6822000000000001E-3</c:v>
                </c:pt>
                <c:pt idx="12">
                  <c:v>5.7314000000000002E-3</c:v>
                </c:pt>
                <c:pt idx="13">
                  <c:v>5.7555999999999996E-3</c:v>
                </c:pt>
                <c:pt idx="14">
                  <c:v>5.7815000000000002E-3</c:v>
                </c:pt>
                <c:pt idx="15">
                  <c:v>5.8066999999999997E-3</c:v>
                </c:pt>
                <c:pt idx="16">
                  <c:v>5.5916000000000004E-3</c:v>
                </c:pt>
                <c:pt idx="17">
                  <c:v>2.9369000000000001E-3</c:v>
                </c:pt>
                <c:pt idx="18">
                  <c:v>-3.3005E-3</c:v>
                </c:pt>
                <c:pt idx="19">
                  <c:v>5.3032000000000001E-3</c:v>
                </c:pt>
                <c:pt idx="20">
                  <c:v>5.7441000000000002E-3</c:v>
                </c:pt>
                <c:pt idx="21">
                  <c:v>5.6858000000000004E-3</c:v>
                </c:pt>
                <c:pt idx="22">
                  <c:v>5.6441E-3</c:v>
                </c:pt>
                <c:pt idx="23">
                  <c:v>5.6360999999999998E-3</c:v>
                </c:pt>
                <c:pt idx="24">
                  <c:v>5.6556999999999996E-3</c:v>
                </c:pt>
                <c:pt idx="25">
                  <c:v>5.7017999999999999E-3</c:v>
                </c:pt>
                <c:pt idx="26">
                  <c:v>5.6813999999999996E-3</c:v>
                </c:pt>
                <c:pt idx="27">
                  <c:v>5.7396000000000001E-3</c:v>
                </c:pt>
                <c:pt idx="28">
                  <c:v>5.7494E-3</c:v>
                </c:pt>
                <c:pt idx="29">
                  <c:v>5.2997000000000001E-3</c:v>
                </c:pt>
                <c:pt idx="30">
                  <c:v>1.2986E-3</c:v>
                </c:pt>
                <c:pt idx="31">
                  <c:v>-1.175E-3</c:v>
                </c:pt>
                <c:pt idx="32">
                  <c:v>5.5177000000000004E-3</c:v>
                </c:pt>
                <c:pt idx="33">
                  <c:v>5.7400999999999997E-3</c:v>
                </c:pt>
                <c:pt idx="34">
                  <c:v>5.6912000000000004E-3</c:v>
                </c:pt>
                <c:pt idx="35">
                  <c:v>5.6503999999999999E-3</c:v>
                </c:pt>
                <c:pt idx="36">
                  <c:v>5.6224999999999999E-3</c:v>
                </c:pt>
                <c:pt idx="37">
                  <c:v>5.6129999999999999E-3</c:v>
                </c:pt>
                <c:pt idx="38">
                  <c:v>5.6017000000000003E-3</c:v>
                </c:pt>
                <c:pt idx="39">
                  <c:v>5.6328000000000003E-3</c:v>
                </c:pt>
                <c:pt idx="40">
                  <c:v>5.6439000000000003E-3</c:v>
                </c:pt>
                <c:pt idx="41">
                  <c:v>5.6179000000000003E-3</c:v>
                </c:pt>
                <c:pt idx="42">
                  <c:v>4.6381E-3</c:v>
                </c:pt>
                <c:pt idx="43">
                  <c:v>2.1486999999999999E-3</c:v>
                </c:pt>
                <c:pt idx="44">
                  <c:v>-6.0289999999999996E-4</c:v>
                </c:pt>
                <c:pt idx="45">
                  <c:v>5.5351999999999997E-3</c:v>
                </c:pt>
                <c:pt idx="46">
                  <c:v>5.6347999999999997E-3</c:v>
                </c:pt>
                <c:pt idx="47">
                  <c:v>5.5817000000000002E-3</c:v>
                </c:pt>
                <c:pt idx="48">
                  <c:v>5.5507000000000004E-3</c:v>
                </c:pt>
                <c:pt idx="49">
                  <c:v>5.5180000000000003E-3</c:v>
                </c:pt>
                <c:pt idx="50">
                  <c:v>5.5218000000000003E-3</c:v>
                </c:pt>
                <c:pt idx="51">
                  <c:v>5.5304000000000004E-3</c:v>
                </c:pt>
                <c:pt idx="52">
                  <c:v>5.5979999999999997E-3</c:v>
                </c:pt>
                <c:pt idx="53">
                  <c:v>5.6043999999999998E-3</c:v>
                </c:pt>
                <c:pt idx="54">
                  <c:v>5.5960000000000003E-3</c:v>
                </c:pt>
                <c:pt idx="55">
                  <c:v>4.3417999999999998E-3</c:v>
                </c:pt>
                <c:pt idx="56">
                  <c:v>-6.4110000000000002E-4</c:v>
                </c:pt>
                <c:pt idx="57">
                  <c:v>2.3993999999999999E-3</c:v>
                </c:pt>
                <c:pt idx="58">
                  <c:v>5.4777999999999997E-3</c:v>
                </c:pt>
                <c:pt idx="59">
                  <c:v>5.5088000000000003E-3</c:v>
                </c:pt>
                <c:pt idx="60">
                  <c:v>5.4783000000000002E-3</c:v>
                </c:pt>
                <c:pt idx="61">
                  <c:v>5.4551000000000001E-3</c:v>
                </c:pt>
                <c:pt idx="62">
                  <c:v>5.4397999999999998E-3</c:v>
                </c:pt>
                <c:pt idx="63">
                  <c:v>5.4235000000000004E-3</c:v>
                </c:pt>
                <c:pt idx="64">
                  <c:v>5.4465E-3</c:v>
                </c:pt>
                <c:pt idx="65">
                  <c:v>5.4993999999999998E-3</c:v>
                </c:pt>
                <c:pt idx="66">
                  <c:v>5.5123000000000004E-3</c:v>
                </c:pt>
                <c:pt idx="67">
                  <c:v>5.4463999999999997E-3</c:v>
                </c:pt>
                <c:pt idx="68">
                  <c:v>3.7883000000000001E-3</c:v>
                </c:pt>
                <c:pt idx="69">
                  <c:v>-2.9599000000000001E-3</c:v>
                </c:pt>
                <c:pt idx="70">
                  <c:v>4.1124000000000004E-3</c:v>
                </c:pt>
                <c:pt idx="71">
                  <c:v>5.4758999999999997E-3</c:v>
                </c:pt>
                <c:pt idx="72">
                  <c:v>5.4302999999999999E-3</c:v>
                </c:pt>
                <c:pt idx="73">
                  <c:v>5.3517E-3</c:v>
                </c:pt>
                <c:pt idx="74">
                  <c:v>5.3895999999999996E-3</c:v>
                </c:pt>
                <c:pt idx="75">
                  <c:v>5.3499999999999997E-3</c:v>
                </c:pt>
                <c:pt idx="76">
                  <c:v>5.3591000000000003E-3</c:v>
                </c:pt>
                <c:pt idx="77">
                  <c:v>5.4431000000000002E-3</c:v>
                </c:pt>
                <c:pt idx="78">
                  <c:v>5.4597999999999999E-3</c:v>
                </c:pt>
                <c:pt idx="79">
                  <c:v>5.4467999999999999E-3</c:v>
                </c:pt>
                <c:pt idx="80">
                  <c:v>5.1069000000000002E-3</c:v>
                </c:pt>
                <c:pt idx="81">
                  <c:v>3.1833E-3</c:v>
                </c:pt>
                <c:pt idx="82">
                  <c:v>-2.4681999999999998E-3</c:v>
                </c:pt>
                <c:pt idx="83">
                  <c:v>4.5161000000000003E-3</c:v>
                </c:pt>
                <c:pt idx="84">
                  <c:v>5.4628999999999997E-3</c:v>
                </c:pt>
                <c:pt idx="85">
                  <c:v>5.4247000000000002E-3</c:v>
                </c:pt>
                <c:pt idx="86">
                  <c:v>5.3690999999999999E-3</c:v>
                </c:pt>
                <c:pt idx="87">
                  <c:v>5.2858999999999996E-3</c:v>
                </c:pt>
                <c:pt idx="88">
                  <c:v>5.3090000000000004E-3</c:v>
                </c:pt>
                <c:pt idx="89">
                  <c:v>5.3305000000000002E-3</c:v>
                </c:pt>
                <c:pt idx="90">
                  <c:v>5.3629000000000003E-3</c:v>
                </c:pt>
                <c:pt idx="91">
                  <c:v>5.3806000000000001E-3</c:v>
                </c:pt>
                <c:pt idx="92">
                  <c:v>5.4203000000000003E-3</c:v>
                </c:pt>
                <c:pt idx="93">
                  <c:v>5.0489000000000003E-3</c:v>
                </c:pt>
                <c:pt idx="94">
                  <c:v>2.1870000000000001E-3</c:v>
                </c:pt>
                <c:pt idx="95">
                  <c:v>-3.3173E-3</c:v>
                </c:pt>
                <c:pt idx="96">
                  <c:v>4.9823000000000003E-3</c:v>
                </c:pt>
                <c:pt idx="97">
                  <c:v>5.3073E-3</c:v>
                </c:pt>
                <c:pt idx="98">
                  <c:v>5.2320999999999999E-3</c:v>
                </c:pt>
                <c:pt idx="99">
                  <c:v>5.2233000000000002E-3</c:v>
                </c:pt>
                <c:pt idx="100">
                  <c:v>5.1872999999999997E-3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7601-4EC5-BB55-B3792403D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808112"/>
        <c:axId val="1898356752"/>
        <c:extLst/>
      </c:scatterChart>
      <c:valAx>
        <c:axId val="173580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356752"/>
        <c:crosses val="autoZero"/>
        <c:crossBetween val="midCat"/>
      </c:valAx>
      <c:valAx>
        <c:axId val="18983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808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'2019-10-22d PU vol dec'!$A$1:$A$100</c:f>
              <c:numCache>
                <c:formatCode>General</c:formatCode>
                <c:ptCount val="1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</c:numCache>
            </c:numRef>
          </c:xVal>
          <c:yVal>
            <c:numRef>
              <c:f>'2019-10-22d PU vol dec'!$B$1:$B$100</c:f>
              <c:numCache>
                <c:formatCode>General</c:formatCode>
                <c:ptCount val="100"/>
                <c:pt idx="0">
                  <c:v>2.2813E-3</c:v>
                </c:pt>
                <c:pt idx="1">
                  <c:v>1.973E-4</c:v>
                </c:pt>
                <c:pt idx="2">
                  <c:v>-3.2667E-3</c:v>
                </c:pt>
                <c:pt idx="3">
                  <c:v>-3.3116E-3</c:v>
                </c:pt>
                <c:pt idx="4">
                  <c:v>-3.3676000000000001E-3</c:v>
                </c:pt>
                <c:pt idx="5">
                  <c:v>2.1102999999999998E-3</c:v>
                </c:pt>
                <c:pt idx="6">
                  <c:v>2.3083999999999999E-3</c:v>
                </c:pt>
                <c:pt idx="7">
                  <c:v>2.3299000000000002E-3</c:v>
                </c:pt>
                <c:pt idx="8">
                  <c:v>2.3391000000000002E-3</c:v>
                </c:pt>
                <c:pt idx="9">
                  <c:v>2.3416000000000001E-3</c:v>
                </c:pt>
                <c:pt idx="10">
                  <c:v>2.3858999999999998E-3</c:v>
                </c:pt>
                <c:pt idx="11">
                  <c:v>2.2997999999999998E-3</c:v>
                </c:pt>
                <c:pt idx="12">
                  <c:v>2.2935999999999998E-3</c:v>
                </c:pt>
                <c:pt idx="13">
                  <c:v>2.1914999999999999E-3</c:v>
                </c:pt>
                <c:pt idx="14">
                  <c:v>3.1609999999999999E-4</c:v>
                </c:pt>
                <c:pt idx="15">
                  <c:v>-3.2341000000000002E-3</c:v>
                </c:pt>
                <c:pt idx="16">
                  <c:v>-3.2464E-3</c:v>
                </c:pt>
                <c:pt idx="17">
                  <c:v>-3.3349999999999999E-3</c:v>
                </c:pt>
                <c:pt idx="18">
                  <c:v>2.1164000000000001E-3</c:v>
                </c:pt>
                <c:pt idx="19">
                  <c:v>2.3544999999999998E-3</c:v>
                </c:pt>
                <c:pt idx="20">
                  <c:v>2.3132999999999999E-3</c:v>
                </c:pt>
                <c:pt idx="21">
                  <c:v>2.3121000000000001E-3</c:v>
                </c:pt>
                <c:pt idx="22">
                  <c:v>2.3046999999999998E-3</c:v>
                </c:pt>
                <c:pt idx="23">
                  <c:v>2.245E-3</c:v>
                </c:pt>
                <c:pt idx="24">
                  <c:v>2.2997999999999998E-3</c:v>
                </c:pt>
                <c:pt idx="25">
                  <c:v>2.2918000000000001E-3</c:v>
                </c:pt>
                <c:pt idx="26">
                  <c:v>2.2709000000000002E-3</c:v>
                </c:pt>
                <c:pt idx="27">
                  <c:v>2.2629E-3</c:v>
                </c:pt>
                <c:pt idx="28">
                  <c:v>2.317E-3</c:v>
                </c:pt>
                <c:pt idx="29">
                  <c:v>2.2751999999999998E-3</c:v>
                </c:pt>
                <c:pt idx="30">
                  <c:v>2.2850000000000001E-3</c:v>
                </c:pt>
                <c:pt idx="31">
                  <c:v>2.2647000000000001E-3</c:v>
                </c:pt>
                <c:pt idx="32">
                  <c:v>2.2469E-3</c:v>
                </c:pt>
                <c:pt idx="33">
                  <c:v>2.2493000000000001E-3</c:v>
                </c:pt>
                <c:pt idx="34">
                  <c:v>2.2843999999999998E-3</c:v>
                </c:pt>
                <c:pt idx="35">
                  <c:v>2.2032000000000002E-3</c:v>
                </c:pt>
                <c:pt idx="36">
                  <c:v>2.2536000000000001E-3</c:v>
                </c:pt>
                <c:pt idx="37">
                  <c:v>2.2296E-3</c:v>
                </c:pt>
                <c:pt idx="38">
                  <c:v>2.2788999999999999E-3</c:v>
                </c:pt>
                <c:pt idx="39">
                  <c:v>2.1305999999999999E-3</c:v>
                </c:pt>
                <c:pt idx="40">
                  <c:v>-2.9307999999999999E-3</c:v>
                </c:pt>
                <c:pt idx="41">
                  <c:v>-3.2475999999999998E-3</c:v>
                </c:pt>
                <c:pt idx="42">
                  <c:v>-3.1713000000000002E-3</c:v>
                </c:pt>
                <c:pt idx="43">
                  <c:v>1.0175E-3</c:v>
                </c:pt>
                <c:pt idx="44">
                  <c:v>2.3896E-3</c:v>
                </c:pt>
                <c:pt idx="45">
                  <c:v>2.2997999999999998E-3</c:v>
                </c:pt>
                <c:pt idx="46">
                  <c:v>2.3275000000000001E-3</c:v>
                </c:pt>
                <c:pt idx="47">
                  <c:v>2.2880999999999999E-3</c:v>
                </c:pt>
                <c:pt idx="48">
                  <c:v>2.3299000000000002E-3</c:v>
                </c:pt>
                <c:pt idx="49">
                  <c:v>2.3275000000000001E-3</c:v>
                </c:pt>
                <c:pt idx="50">
                  <c:v>2.3268E-3</c:v>
                </c:pt>
                <c:pt idx="51">
                  <c:v>2.2277999999999998E-3</c:v>
                </c:pt>
                <c:pt idx="52">
                  <c:v>2.2493000000000001E-3</c:v>
                </c:pt>
                <c:pt idx="53">
                  <c:v>-2.8525999999999998E-3</c:v>
                </c:pt>
                <c:pt idx="54">
                  <c:v>-3.2014999999999999E-3</c:v>
                </c:pt>
                <c:pt idx="55">
                  <c:v>-3.2537999999999998E-3</c:v>
                </c:pt>
                <c:pt idx="56">
                  <c:v>9.5410000000000004E-4</c:v>
                </c:pt>
                <c:pt idx="57">
                  <c:v>2.3367000000000001E-3</c:v>
                </c:pt>
                <c:pt idx="58">
                  <c:v>2.3755E-3</c:v>
                </c:pt>
                <c:pt idx="59">
                  <c:v>2.3544999999999998E-3</c:v>
                </c:pt>
                <c:pt idx="60">
                  <c:v>2.2690000000000002E-3</c:v>
                </c:pt>
                <c:pt idx="61">
                  <c:v>2.2929999999999999E-3</c:v>
                </c:pt>
                <c:pt idx="62">
                  <c:v>2.3446999999999999E-3</c:v>
                </c:pt>
                <c:pt idx="63">
                  <c:v>2.3072000000000001E-3</c:v>
                </c:pt>
                <c:pt idx="64">
                  <c:v>2.2794999999999998E-3</c:v>
                </c:pt>
                <c:pt idx="65">
                  <c:v>2.3256000000000001E-3</c:v>
                </c:pt>
                <c:pt idx="66">
                  <c:v>2.3145000000000002E-3</c:v>
                </c:pt>
                <c:pt idx="67">
                  <c:v>2.3459000000000002E-3</c:v>
                </c:pt>
                <c:pt idx="68">
                  <c:v>2.3046999999999998E-3</c:v>
                </c:pt>
                <c:pt idx="69">
                  <c:v>2.3649999999999999E-3</c:v>
                </c:pt>
                <c:pt idx="70">
                  <c:v>2.2942000000000001E-3</c:v>
                </c:pt>
                <c:pt idx="71">
                  <c:v>2.3213000000000001E-3</c:v>
                </c:pt>
                <c:pt idx="72">
                  <c:v>2.3176E-3</c:v>
                </c:pt>
                <c:pt idx="73">
                  <c:v>2.3687000000000001E-3</c:v>
                </c:pt>
                <c:pt idx="74">
                  <c:v>2.3275000000000001E-3</c:v>
                </c:pt>
                <c:pt idx="75">
                  <c:v>2.3072000000000001E-3</c:v>
                </c:pt>
                <c:pt idx="76">
                  <c:v>2.2739000000000001E-3</c:v>
                </c:pt>
                <c:pt idx="77">
                  <c:v>2.2653E-3</c:v>
                </c:pt>
                <c:pt idx="78">
                  <c:v>-3.1829999999999998E-4</c:v>
                </c:pt>
                <c:pt idx="79">
                  <c:v>-3.4501000000000002E-3</c:v>
                </c:pt>
                <c:pt idx="80">
                  <c:v>-3.4278999999999998E-3</c:v>
                </c:pt>
                <c:pt idx="81">
                  <c:v>-3.1386999999999999E-3</c:v>
                </c:pt>
                <c:pt idx="82">
                  <c:v>2.2339E-3</c:v>
                </c:pt>
                <c:pt idx="83">
                  <c:v>2.3908000000000002E-3</c:v>
                </c:pt>
                <c:pt idx="84">
                  <c:v>2.3521000000000002E-3</c:v>
                </c:pt>
                <c:pt idx="85">
                  <c:v>2.3890000000000001E-3</c:v>
                </c:pt>
                <c:pt idx="86">
                  <c:v>2.3422E-3</c:v>
                </c:pt>
                <c:pt idx="87">
                  <c:v>2.3527000000000001E-3</c:v>
                </c:pt>
                <c:pt idx="88">
                  <c:v>2.3508000000000001E-3</c:v>
                </c:pt>
                <c:pt idx="89">
                  <c:v>2.4130000000000002E-3</c:v>
                </c:pt>
                <c:pt idx="90">
                  <c:v>2.3563999999999998E-3</c:v>
                </c:pt>
                <c:pt idx="91">
                  <c:v>-8.3800000000000004E-5</c:v>
                </c:pt>
                <c:pt idx="92">
                  <c:v>-3.2112999999999998E-3</c:v>
                </c:pt>
                <c:pt idx="93">
                  <c:v>-3.2986999999999999E-3</c:v>
                </c:pt>
                <c:pt idx="94">
                  <c:v>-3.0668000000000002E-3</c:v>
                </c:pt>
                <c:pt idx="95">
                  <c:v>2.2149000000000001E-3</c:v>
                </c:pt>
                <c:pt idx="96">
                  <c:v>2.3914000000000001E-3</c:v>
                </c:pt>
                <c:pt idx="97">
                  <c:v>2.3982000000000001E-3</c:v>
                </c:pt>
                <c:pt idx="98">
                  <c:v>2.4307999999999999E-3</c:v>
                </c:pt>
                <c:pt idx="99">
                  <c:v>2.3644E-3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FA-4EE4-A177-969E363AD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5225632"/>
        <c:axId val="452586336"/>
        <c:extLst/>
      </c:scatterChart>
      <c:valAx>
        <c:axId val="166522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86336"/>
        <c:crosses val="autoZero"/>
        <c:crossBetween val="midCat"/>
      </c:valAx>
      <c:valAx>
        <c:axId val="4525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225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'2019-10-22d PU vol dec'!$A$38000:$A$38100</c:f>
              <c:numCache>
                <c:formatCode>General</c:formatCode>
                <c:ptCount val="101"/>
                <c:pt idx="0">
                  <c:v>1.8999499999999999E-2</c:v>
                </c:pt>
                <c:pt idx="1">
                  <c:v>1.9E-2</c:v>
                </c:pt>
                <c:pt idx="2">
                  <c:v>1.90005E-2</c:v>
                </c:pt>
                <c:pt idx="3">
                  <c:v>1.9001000000000001E-2</c:v>
                </c:pt>
                <c:pt idx="4">
                  <c:v>1.9001500000000001E-2</c:v>
                </c:pt>
                <c:pt idx="5">
                  <c:v>1.9002000000000002E-2</c:v>
                </c:pt>
                <c:pt idx="6">
                  <c:v>1.9002499999999999E-2</c:v>
                </c:pt>
                <c:pt idx="7">
                  <c:v>1.9002999999999999E-2</c:v>
                </c:pt>
                <c:pt idx="8">
                  <c:v>1.90035E-2</c:v>
                </c:pt>
                <c:pt idx="9">
                  <c:v>1.9004E-2</c:v>
                </c:pt>
                <c:pt idx="10">
                  <c:v>1.9004500000000001E-2</c:v>
                </c:pt>
                <c:pt idx="11">
                  <c:v>1.9005000000000001E-2</c:v>
                </c:pt>
                <c:pt idx="12">
                  <c:v>1.9005500000000002E-2</c:v>
                </c:pt>
                <c:pt idx="13">
                  <c:v>1.9005999999999999E-2</c:v>
                </c:pt>
                <c:pt idx="14">
                  <c:v>1.9006499999999999E-2</c:v>
                </c:pt>
                <c:pt idx="15">
                  <c:v>1.9007E-2</c:v>
                </c:pt>
                <c:pt idx="16">
                  <c:v>1.90075E-2</c:v>
                </c:pt>
                <c:pt idx="17">
                  <c:v>1.9008000000000001E-2</c:v>
                </c:pt>
                <c:pt idx="18">
                  <c:v>1.9008500000000001E-2</c:v>
                </c:pt>
                <c:pt idx="19">
                  <c:v>1.9009000000000002E-2</c:v>
                </c:pt>
                <c:pt idx="20">
                  <c:v>1.9009499999999999E-2</c:v>
                </c:pt>
                <c:pt idx="21">
                  <c:v>1.9009999999999999E-2</c:v>
                </c:pt>
                <c:pt idx="22">
                  <c:v>1.90105E-2</c:v>
                </c:pt>
                <c:pt idx="23">
                  <c:v>1.9011E-2</c:v>
                </c:pt>
                <c:pt idx="24">
                  <c:v>1.9011500000000001E-2</c:v>
                </c:pt>
                <c:pt idx="25">
                  <c:v>1.9012000000000001E-2</c:v>
                </c:pt>
                <c:pt idx="26">
                  <c:v>1.9012500000000002E-2</c:v>
                </c:pt>
                <c:pt idx="27">
                  <c:v>1.9012999999999999E-2</c:v>
                </c:pt>
                <c:pt idx="28">
                  <c:v>1.9013499999999999E-2</c:v>
                </c:pt>
                <c:pt idx="29">
                  <c:v>1.9014E-2</c:v>
                </c:pt>
                <c:pt idx="30">
                  <c:v>1.90145E-2</c:v>
                </c:pt>
                <c:pt idx="31">
                  <c:v>1.9015000000000001E-2</c:v>
                </c:pt>
                <c:pt idx="32">
                  <c:v>1.9015500000000001E-2</c:v>
                </c:pt>
                <c:pt idx="33">
                  <c:v>1.9016000000000002E-2</c:v>
                </c:pt>
                <c:pt idx="34">
                  <c:v>1.9016499999999999E-2</c:v>
                </c:pt>
                <c:pt idx="35">
                  <c:v>1.9016999999999999E-2</c:v>
                </c:pt>
                <c:pt idx="36">
                  <c:v>1.90175E-2</c:v>
                </c:pt>
                <c:pt idx="37">
                  <c:v>1.9018E-2</c:v>
                </c:pt>
                <c:pt idx="38">
                  <c:v>1.9018500000000001E-2</c:v>
                </c:pt>
                <c:pt idx="39">
                  <c:v>1.9019000000000001E-2</c:v>
                </c:pt>
                <c:pt idx="40">
                  <c:v>1.9019500000000002E-2</c:v>
                </c:pt>
                <c:pt idx="41">
                  <c:v>1.9019999999999999E-2</c:v>
                </c:pt>
                <c:pt idx="42">
                  <c:v>1.9020499999999999E-2</c:v>
                </c:pt>
                <c:pt idx="43">
                  <c:v>1.9021E-2</c:v>
                </c:pt>
                <c:pt idx="44">
                  <c:v>1.90215E-2</c:v>
                </c:pt>
                <c:pt idx="45">
                  <c:v>1.9022000000000001E-2</c:v>
                </c:pt>
                <c:pt idx="46">
                  <c:v>1.9022500000000001E-2</c:v>
                </c:pt>
                <c:pt idx="47">
                  <c:v>1.9023000000000002E-2</c:v>
                </c:pt>
                <c:pt idx="48">
                  <c:v>1.9023499999999999E-2</c:v>
                </c:pt>
                <c:pt idx="49">
                  <c:v>1.9023999999999999E-2</c:v>
                </c:pt>
                <c:pt idx="50">
                  <c:v>1.90245E-2</c:v>
                </c:pt>
                <c:pt idx="51">
                  <c:v>1.9025E-2</c:v>
                </c:pt>
                <c:pt idx="52">
                  <c:v>1.9025500000000001E-2</c:v>
                </c:pt>
                <c:pt idx="53">
                  <c:v>1.9026000000000001E-2</c:v>
                </c:pt>
                <c:pt idx="54">
                  <c:v>1.9026499999999998E-2</c:v>
                </c:pt>
                <c:pt idx="55">
                  <c:v>1.9026999999999999E-2</c:v>
                </c:pt>
                <c:pt idx="56">
                  <c:v>1.9027499999999999E-2</c:v>
                </c:pt>
                <c:pt idx="57">
                  <c:v>1.9028E-2</c:v>
                </c:pt>
                <c:pt idx="58">
                  <c:v>1.90285E-2</c:v>
                </c:pt>
                <c:pt idx="59">
                  <c:v>1.9029000000000001E-2</c:v>
                </c:pt>
                <c:pt idx="60">
                  <c:v>1.9029500000000001E-2</c:v>
                </c:pt>
                <c:pt idx="61">
                  <c:v>1.9029999999999998E-2</c:v>
                </c:pt>
                <c:pt idx="62">
                  <c:v>1.9030499999999999E-2</c:v>
                </c:pt>
                <c:pt idx="63">
                  <c:v>1.9030999999999999E-2</c:v>
                </c:pt>
                <c:pt idx="64">
                  <c:v>1.90315E-2</c:v>
                </c:pt>
                <c:pt idx="65">
                  <c:v>1.9032E-2</c:v>
                </c:pt>
                <c:pt idx="66">
                  <c:v>1.9032500000000001E-2</c:v>
                </c:pt>
                <c:pt idx="67">
                  <c:v>1.9033000000000001E-2</c:v>
                </c:pt>
                <c:pt idx="68">
                  <c:v>1.9033499999999998E-2</c:v>
                </c:pt>
                <c:pt idx="69">
                  <c:v>1.9033999999999999E-2</c:v>
                </c:pt>
                <c:pt idx="70">
                  <c:v>1.9034499999999999E-2</c:v>
                </c:pt>
                <c:pt idx="71">
                  <c:v>1.9035E-2</c:v>
                </c:pt>
                <c:pt idx="72">
                  <c:v>1.90355E-2</c:v>
                </c:pt>
                <c:pt idx="73">
                  <c:v>1.9036000000000001E-2</c:v>
                </c:pt>
                <c:pt idx="74">
                  <c:v>1.9036500000000001E-2</c:v>
                </c:pt>
                <c:pt idx="75">
                  <c:v>1.9036999999999998E-2</c:v>
                </c:pt>
                <c:pt idx="76">
                  <c:v>1.9037499999999999E-2</c:v>
                </c:pt>
                <c:pt idx="77">
                  <c:v>1.9037999999999999E-2</c:v>
                </c:pt>
                <c:pt idx="78">
                  <c:v>1.90385E-2</c:v>
                </c:pt>
                <c:pt idx="79">
                  <c:v>1.9039E-2</c:v>
                </c:pt>
                <c:pt idx="80">
                  <c:v>1.9039500000000001E-2</c:v>
                </c:pt>
                <c:pt idx="81">
                  <c:v>1.9040000000000001E-2</c:v>
                </c:pt>
                <c:pt idx="82">
                  <c:v>1.9040499999999998E-2</c:v>
                </c:pt>
                <c:pt idx="83">
                  <c:v>1.9040999999999999E-2</c:v>
                </c:pt>
                <c:pt idx="84">
                  <c:v>1.9041499999999999E-2</c:v>
                </c:pt>
                <c:pt idx="85">
                  <c:v>1.9042E-2</c:v>
                </c:pt>
                <c:pt idx="86">
                  <c:v>1.90425E-2</c:v>
                </c:pt>
                <c:pt idx="87">
                  <c:v>1.9043000000000001E-2</c:v>
                </c:pt>
                <c:pt idx="88">
                  <c:v>1.9043500000000001E-2</c:v>
                </c:pt>
                <c:pt idx="89">
                  <c:v>1.9043999999999998E-2</c:v>
                </c:pt>
                <c:pt idx="90">
                  <c:v>1.9044499999999999E-2</c:v>
                </c:pt>
                <c:pt idx="91">
                  <c:v>1.9044999999999999E-2</c:v>
                </c:pt>
                <c:pt idx="92">
                  <c:v>1.90455E-2</c:v>
                </c:pt>
                <c:pt idx="93">
                  <c:v>1.9046E-2</c:v>
                </c:pt>
                <c:pt idx="94">
                  <c:v>1.9046500000000001E-2</c:v>
                </c:pt>
                <c:pt idx="95">
                  <c:v>1.9047000000000001E-2</c:v>
                </c:pt>
                <c:pt idx="96">
                  <c:v>1.9047499999999998E-2</c:v>
                </c:pt>
                <c:pt idx="97">
                  <c:v>1.9047999999999999E-2</c:v>
                </c:pt>
                <c:pt idx="98">
                  <c:v>1.9048499999999999E-2</c:v>
                </c:pt>
                <c:pt idx="99">
                  <c:v>1.9049E-2</c:v>
                </c:pt>
                <c:pt idx="100">
                  <c:v>1.90495E-2</c:v>
                </c:pt>
              </c:numCache>
            </c:numRef>
          </c:xVal>
          <c:yVal>
            <c:numRef>
              <c:f>'2019-10-22d PU vol dec'!$B$38000:$B$38100</c:f>
              <c:numCache>
                <c:formatCode>General</c:formatCode>
                <c:ptCount val="101"/>
                <c:pt idx="0">
                  <c:v>3.5222999999999999E-3</c:v>
                </c:pt>
                <c:pt idx="1">
                  <c:v>1.9349E-3</c:v>
                </c:pt>
                <c:pt idx="2">
                  <c:v>8.5510000000000002E-4</c:v>
                </c:pt>
                <c:pt idx="3">
                  <c:v>9.7440000000000005E-4</c:v>
                </c:pt>
                <c:pt idx="4">
                  <c:v>1.2495E-3</c:v>
                </c:pt>
                <c:pt idx="5">
                  <c:v>1.1012000000000001E-3</c:v>
                </c:pt>
                <c:pt idx="6">
                  <c:v>8.4769999999999995E-4</c:v>
                </c:pt>
                <c:pt idx="7">
                  <c:v>3.3605000000000002E-3</c:v>
                </c:pt>
                <c:pt idx="8">
                  <c:v>3.7025999999999999E-3</c:v>
                </c:pt>
                <c:pt idx="9">
                  <c:v>3.7253999999999998E-3</c:v>
                </c:pt>
                <c:pt idx="10">
                  <c:v>3.7014000000000001E-3</c:v>
                </c:pt>
                <c:pt idx="11">
                  <c:v>3.6730999999999999E-3</c:v>
                </c:pt>
                <c:pt idx="12">
                  <c:v>3.6965000000000001E-3</c:v>
                </c:pt>
                <c:pt idx="13">
                  <c:v>3.7242E-3</c:v>
                </c:pt>
                <c:pt idx="14">
                  <c:v>1.866E-3</c:v>
                </c:pt>
                <c:pt idx="15">
                  <c:v>1.1712999999999999E-3</c:v>
                </c:pt>
                <c:pt idx="16">
                  <c:v>1.2187000000000001E-3</c:v>
                </c:pt>
                <c:pt idx="17">
                  <c:v>1.3775E-3</c:v>
                </c:pt>
                <c:pt idx="18">
                  <c:v>1.0907E-3</c:v>
                </c:pt>
                <c:pt idx="19">
                  <c:v>1.1264000000000001E-3</c:v>
                </c:pt>
                <c:pt idx="20">
                  <c:v>3.6540000000000001E-3</c:v>
                </c:pt>
                <c:pt idx="21">
                  <c:v>3.8232000000000001E-3</c:v>
                </c:pt>
                <c:pt idx="22">
                  <c:v>3.7832E-3</c:v>
                </c:pt>
                <c:pt idx="23">
                  <c:v>3.8484000000000001E-3</c:v>
                </c:pt>
                <c:pt idx="24">
                  <c:v>3.8238E-3</c:v>
                </c:pt>
                <c:pt idx="25">
                  <c:v>3.8146E-3</c:v>
                </c:pt>
                <c:pt idx="26">
                  <c:v>3.8324000000000001E-3</c:v>
                </c:pt>
                <c:pt idx="27">
                  <c:v>3.8281000000000001E-3</c:v>
                </c:pt>
                <c:pt idx="28">
                  <c:v>3.8368E-3</c:v>
                </c:pt>
                <c:pt idx="29">
                  <c:v>3.9154999999999997E-3</c:v>
                </c:pt>
                <c:pt idx="30">
                  <c:v>3.9309000000000002E-3</c:v>
                </c:pt>
                <c:pt idx="31">
                  <c:v>3.8841000000000001E-3</c:v>
                </c:pt>
                <c:pt idx="32">
                  <c:v>3.8563999999999998E-3</c:v>
                </c:pt>
                <c:pt idx="33">
                  <c:v>3.8723999999999998E-3</c:v>
                </c:pt>
                <c:pt idx="34">
                  <c:v>3.8736999999999999E-3</c:v>
                </c:pt>
                <c:pt idx="35">
                  <c:v>3.8871999999999999E-3</c:v>
                </c:pt>
                <c:pt idx="36">
                  <c:v>3.8706000000000001E-3</c:v>
                </c:pt>
                <c:pt idx="37">
                  <c:v>3.9579999999999997E-3</c:v>
                </c:pt>
                <c:pt idx="38">
                  <c:v>4.0188999999999997E-3</c:v>
                </c:pt>
                <c:pt idx="39">
                  <c:v>3.8435000000000001E-3</c:v>
                </c:pt>
                <c:pt idx="40">
                  <c:v>1.5387000000000001E-3</c:v>
                </c:pt>
                <c:pt idx="41">
                  <c:v>1.3461E-3</c:v>
                </c:pt>
                <c:pt idx="42">
                  <c:v>1.4863999999999999E-3</c:v>
                </c:pt>
                <c:pt idx="43">
                  <c:v>1.658E-3</c:v>
                </c:pt>
                <c:pt idx="44">
                  <c:v>1.4181E-3</c:v>
                </c:pt>
                <c:pt idx="45">
                  <c:v>2.552E-3</c:v>
                </c:pt>
                <c:pt idx="46">
                  <c:v>4.1025999999999996E-3</c:v>
                </c:pt>
                <c:pt idx="47">
                  <c:v>4.1339000000000002E-3</c:v>
                </c:pt>
                <c:pt idx="48">
                  <c:v>4.1536000000000003E-3</c:v>
                </c:pt>
                <c:pt idx="49">
                  <c:v>4.1406999999999998E-3</c:v>
                </c:pt>
                <c:pt idx="50">
                  <c:v>4.169E-3</c:v>
                </c:pt>
                <c:pt idx="51">
                  <c:v>4.1425999999999998E-3</c:v>
                </c:pt>
                <c:pt idx="52">
                  <c:v>3.4965E-3</c:v>
                </c:pt>
                <c:pt idx="53">
                  <c:v>1.6396E-3</c:v>
                </c:pt>
                <c:pt idx="54">
                  <c:v>1.5387000000000001E-3</c:v>
                </c:pt>
                <c:pt idx="55">
                  <c:v>1.7508999999999999E-3</c:v>
                </c:pt>
                <c:pt idx="56">
                  <c:v>1.7048E-3</c:v>
                </c:pt>
                <c:pt idx="57">
                  <c:v>1.4291E-3</c:v>
                </c:pt>
                <c:pt idx="58">
                  <c:v>3.3303999999999999E-3</c:v>
                </c:pt>
                <c:pt idx="59">
                  <c:v>4.3074000000000003E-3</c:v>
                </c:pt>
                <c:pt idx="60">
                  <c:v>4.2858999999999996E-3</c:v>
                </c:pt>
                <c:pt idx="61">
                  <c:v>4.2969999999999996E-3</c:v>
                </c:pt>
                <c:pt idx="62">
                  <c:v>4.2662000000000004E-3</c:v>
                </c:pt>
                <c:pt idx="63">
                  <c:v>4.3597000000000002E-3</c:v>
                </c:pt>
                <c:pt idx="64">
                  <c:v>4.3449999999999999E-3</c:v>
                </c:pt>
                <c:pt idx="65">
                  <c:v>4.3505000000000002E-3</c:v>
                </c:pt>
                <c:pt idx="66">
                  <c:v>4.3185000000000003E-3</c:v>
                </c:pt>
                <c:pt idx="67">
                  <c:v>4.3105000000000001E-3</c:v>
                </c:pt>
                <c:pt idx="68">
                  <c:v>4.2613E-3</c:v>
                </c:pt>
                <c:pt idx="69">
                  <c:v>4.3007000000000002E-3</c:v>
                </c:pt>
                <c:pt idx="70">
                  <c:v>4.3271000000000004E-3</c:v>
                </c:pt>
                <c:pt idx="71">
                  <c:v>4.3449999999999999E-3</c:v>
                </c:pt>
                <c:pt idx="72">
                  <c:v>4.3061999999999996E-3</c:v>
                </c:pt>
                <c:pt idx="73">
                  <c:v>4.2927E-3</c:v>
                </c:pt>
                <c:pt idx="74">
                  <c:v>4.2915000000000002E-3</c:v>
                </c:pt>
                <c:pt idx="75">
                  <c:v>4.3252999999999998E-3</c:v>
                </c:pt>
                <c:pt idx="76">
                  <c:v>4.3172999999999996E-3</c:v>
                </c:pt>
                <c:pt idx="77">
                  <c:v>4.3277999999999997E-3</c:v>
                </c:pt>
                <c:pt idx="78">
                  <c:v>2.5933000000000002E-3</c:v>
                </c:pt>
                <c:pt idx="79">
                  <c:v>1.7109E-3</c:v>
                </c:pt>
                <c:pt idx="80">
                  <c:v>1.8143E-3</c:v>
                </c:pt>
                <c:pt idx="81">
                  <c:v>1.8691000000000001E-3</c:v>
                </c:pt>
                <c:pt idx="82">
                  <c:v>1.8112E-3</c:v>
                </c:pt>
                <c:pt idx="83">
                  <c:v>1.6050999999999999E-3</c:v>
                </c:pt>
                <c:pt idx="84">
                  <c:v>4.2188E-3</c:v>
                </c:pt>
                <c:pt idx="85">
                  <c:v>4.4213000000000004E-3</c:v>
                </c:pt>
                <c:pt idx="86">
                  <c:v>4.4489999999999998E-3</c:v>
                </c:pt>
                <c:pt idx="87">
                  <c:v>4.4150999999999999E-3</c:v>
                </c:pt>
                <c:pt idx="88">
                  <c:v>4.4679999999999997E-3</c:v>
                </c:pt>
                <c:pt idx="89">
                  <c:v>4.5516999999999997E-3</c:v>
                </c:pt>
                <c:pt idx="90">
                  <c:v>4.5234000000000003E-3</c:v>
                </c:pt>
                <c:pt idx="91">
                  <c:v>2.4935999999999999E-3</c:v>
                </c:pt>
                <c:pt idx="92">
                  <c:v>1.8303E-3</c:v>
                </c:pt>
                <c:pt idx="93">
                  <c:v>1.9613999999999999E-3</c:v>
                </c:pt>
                <c:pt idx="94">
                  <c:v>2.1583000000000001E-3</c:v>
                </c:pt>
                <c:pt idx="95">
                  <c:v>1.9583000000000001E-3</c:v>
                </c:pt>
                <c:pt idx="96">
                  <c:v>2.0880999999999999E-3</c:v>
                </c:pt>
                <c:pt idx="97">
                  <c:v>4.4612999999999996E-3</c:v>
                </c:pt>
                <c:pt idx="98">
                  <c:v>4.6495E-3</c:v>
                </c:pt>
                <c:pt idx="99">
                  <c:v>4.7036999999999999E-3</c:v>
                </c:pt>
                <c:pt idx="100">
                  <c:v>4.6347999999999997E-3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E1-45E6-A425-BF96118A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5225632"/>
        <c:axId val="452586336"/>
        <c:extLst/>
      </c:scatterChart>
      <c:valAx>
        <c:axId val="166522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86336"/>
        <c:crosses val="autoZero"/>
        <c:crossBetween val="midCat"/>
      </c:valAx>
      <c:valAx>
        <c:axId val="4525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225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Sheet3!$A$1:$A$300</c:f>
              <c:numCache>
                <c:formatCode>General</c:formatCode>
                <c:ptCount val="3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  <c:pt idx="100">
                  <c:v>5.0000000000000002E-5</c:v>
                </c:pt>
                <c:pt idx="101">
                  <c:v>5.0500000000000001E-5</c:v>
                </c:pt>
                <c:pt idx="102">
                  <c:v>5.1E-5</c:v>
                </c:pt>
                <c:pt idx="103">
                  <c:v>5.1499999999999998E-5</c:v>
                </c:pt>
                <c:pt idx="104">
                  <c:v>5.1999999999999997E-5</c:v>
                </c:pt>
                <c:pt idx="105">
                  <c:v>5.2500000000000002E-5</c:v>
                </c:pt>
                <c:pt idx="106">
                  <c:v>5.3000000000000001E-5</c:v>
                </c:pt>
                <c:pt idx="107">
                  <c:v>5.3499999999999999E-5</c:v>
                </c:pt>
                <c:pt idx="108">
                  <c:v>5.3999999999999998E-5</c:v>
                </c:pt>
                <c:pt idx="109">
                  <c:v>5.4500000000000003E-5</c:v>
                </c:pt>
                <c:pt idx="110">
                  <c:v>5.5000000000000002E-5</c:v>
                </c:pt>
                <c:pt idx="111">
                  <c:v>5.5500000000000001E-5</c:v>
                </c:pt>
                <c:pt idx="112">
                  <c:v>5.5999999999999999E-5</c:v>
                </c:pt>
                <c:pt idx="113">
                  <c:v>5.6499999999999998E-5</c:v>
                </c:pt>
                <c:pt idx="114">
                  <c:v>5.7000000000000003E-5</c:v>
                </c:pt>
                <c:pt idx="115">
                  <c:v>5.7500000000000002E-5</c:v>
                </c:pt>
                <c:pt idx="116">
                  <c:v>5.8E-5</c:v>
                </c:pt>
                <c:pt idx="117">
                  <c:v>5.8499999999999999E-5</c:v>
                </c:pt>
                <c:pt idx="118">
                  <c:v>5.8999999999999998E-5</c:v>
                </c:pt>
                <c:pt idx="119">
                  <c:v>5.9500000000000003E-5</c:v>
                </c:pt>
                <c:pt idx="120">
                  <c:v>6.0000000000000002E-5</c:v>
                </c:pt>
                <c:pt idx="121">
                  <c:v>6.05E-5</c:v>
                </c:pt>
                <c:pt idx="122">
                  <c:v>6.0999999999999999E-5</c:v>
                </c:pt>
                <c:pt idx="123">
                  <c:v>6.1500000000000004E-5</c:v>
                </c:pt>
                <c:pt idx="124">
                  <c:v>6.2000000000000003E-5</c:v>
                </c:pt>
                <c:pt idx="125">
                  <c:v>6.2500000000000001E-5</c:v>
                </c:pt>
                <c:pt idx="126">
                  <c:v>6.3E-5</c:v>
                </c:pt>
                <c:pt idx="127">
                  <c:v>6.3499999999999999E-5</c:v>
                </c:pt>
                <c:pt idx="128">
                  <c:v>6.3999999999999997E-5</c:v>
                </c:pt>
                <c:pt idx="129">
                  <c:v>6.4499999999999996E-5</c:v>
                </c:pt>
                <c:pt idx="130">
                  <c:v>6.4999999999999994E-5</c:v>
                </c:pt>
                <c:pt idx="131">
                  <c:v>6.5500000000000006E-5</c:v>
                </c:pt>
                <c:pt idx="132">
                  <c:v>6.6000000000000005E-5</c:v>
                </c:pt>
                <c:pt idx="133">
                  <c:v>6.6500000000000004E-5</c:v>
                </c:pt>
                <c:pt idx="134">
                  <c:v>6.7000000000000002E-5</c:v>
                </c:pt>
                <c:pt idx="135">
                  <c:v>6.7500000000000001E-5</c:v>
                </c:pt>
                <c:pt idx="136">
                  <c:v>6.7999999999999999E-5</c:v>
                </c:pt>
                <c:pt idx="137">
                  <c:v>6.8499999999999998E-5</c:v>
                </c:pt>
                <c:pt idx="138">
                  <c:v>6.8999999999999997E-5</c:v>
                </c:pt>
                <c:pt idx="139">
                  <c:v>6.9499999999999995E-5</c:v>
                </c:pt>
                <c:pt idx="140">
                  <c:v>6.9999999999999994E-5</c:v>
                </c:pt>
                <c:pt idx="141">
                  <c:v>7.0500000000000006E-5</c:v>
                </c:pt>
                <c:pt idx="142">
                  <c:v>7.1000000000000005E-5</c:v>
                </c:pt>
                <c:pt idx="143">
                  <c:v>7.1500000000000003E-5</c:v>
                </c:pt>
                <c:pt idx="144">
                  <c:v>7.2000000000000002E-5</c:v>
                </c:pt>
                <c:pt idx="145">
                  <c:v>7.25E-5</c:v>
                </c:pt>
                <c:pt idx="146">
                  <c:v>7.2999999999999999E-5</c:v>
                </c:pt>
                <c:pt idx="147">
                  <c:v>7.3499999999999998E-5</c:v>
                </c:pt>
                <c:pt idx="148">
                  <c:v>7.3999999999999996E-5</c:v>
                </c:pt>
                <c:pt idx="149">
                  <c:v>7.4499999999999995E-5</c:v>
                </c:pt>
                <c:pt idx="150">
                  <c:v>7.4999999999999993E-5</c:v>
                </c:pt>
                <c:pt idx="151">
                  <c:v>7.5500000000000006E-5</c:v>
                </c:pt>
                <c:pt idx="152">
                  <c:v>7.6000000000000004E-5</c:v>
                </c:pt>
                <c:pt idx="153">
                  <c:v>7.6500000000000003E-5</c:v>
                </c:pt>
                <c:pt idx="154">
                  <c:v>7.7000000000000001E-5</c:v>
                </c:pt>
                <c:pt idx="155">
                  <c:v>7.75E-5</c:v>
                </c:pt>
                <c:pt idx="156">
                  <c:v>7.7999999999999999E-5</c:v>
                </c:pt>
                <c:pt idx="157">
                  <c:v>7.8499999999999997E-5</c:v>
                </c:pt>
                <c:pt idx="158">
                  <c:v>7.8999999999999996E-5</c:v>
                </c:pt>
                <c:pt idx="159">
                  <c:v>7.9499999999999994E-5</c:v>
                </c:pt>
                <c:pt idx="160">
                  <c:v>8.0000000000000007E-5</c:v>
                </c:pt>
                <c:pt idx="161">
                  <c:v>8.0500000000000005E-5</c:v>
                </c:pt>
                <c:pt idx="162">
                  <c:v>8.1000000000000004E-5</c:v>
                </c:pt>
                <c:pt idx="163">
                  <c:v>8.1500000000000002E-5</c:v>
                </c:pt>
                <c:pt idx="164">
                  <c:v>8.2000000000000001E-5</c:v>
                </c:pt>
                <c:pt idx="165">
                  <c:v>8.25E-5</c:v>
                </c:pt>
                <c:pt idx="166">
                  <c:v>8.2999999999999998E-5</c:v>
                </c:pt>
                <c:pt idx="167">
                  <c:v>8.3499999999999997E-5</c:v>
                </c:pt>
                <c:pt idx="168">
                  <c:v>8.3999999999999995E-5</c:v>
                </c:pt>
                <c:pt idx="169">
                  <c:v>8.4499999999999994E-5</c:v>
                </c:pt>
                <c:pt idx="170">
                  <c:v>8.5000000000000006E-5</c:v>
                </c:pt>
                <c:pt idx="171">
                  <c:v>8.5500000000000005E-5</c:v>
                </c:pt>
                <c:pt idx="172">
                  <c:v>8.6000000000000003E-5</c:v>
                </c:pt>
                <c:pt idx="173">
                  <c:v>8.6500000000000002E-5</c:v>
                </c:pt>
                <c:pt idx="174">
                  <c:v>8.7000000000000001E-5</c:v>
                </c:pt>
                <c:pt idx="175">
                  <c:v>8.7499999999999999E-5</c:v>
                </c:pt>
                <c:pt idx="176">
                  <c:v>8.7999999999999998E-5</c:v>
                </c:pt>
                <c:pt idx="177">
                  <c:v>8.8499999999999996E-5</c:v>
                </c:pt>
                <c:pt idx="178">
                  <c:v>8.8999999999999995E-5</c:v>
                </c:pt>
                <c:pt idx="179">
                  <c:v>8.9499999999999994E-5</c:v>
                </c:pt>
                <c:pt idx="180">
                  <c:v>9.0000000000000006E-5</c:v>
                </c:pt>
                <c:pt idx="181">
                  <c:v>9.0500000000000004E-5</c:v>
                </c:pt>
                <c:pt idx="182">
                  <c:v>9.1000000000000003E-5</c:v>
                </c:pt>
                <c:pt idx="183">
                  <c:v>9.1500000000000001E-5</c:v>
                </c:pt>
                <c:pt idx="184">
                  <c:v>9.2E-5</c:v>
                </c:pt>
                <c:pt idx="185">
                  <c:v>9.2499999999999999E-5</c:v>
                </c:pt>
                <c:pt idx="186">
                  <c:v>9.2999999999999997E-5</c:v>
                </c:pt>
                <c:pt idx="187">
                  <c:v>9.3499999999999996E-5</c:v>
                </c:pt>
                <c:pt idx="188">
                  <c:v>9.3999999999999994E-5</c:v>
                </c:pt>
                <c:pt idx="189">
                  <c:v>9.4500000000000007E-5</c:v>
                </c:pt>
                <c:pt idx="190">
                  <c:v>9.5000000000000005E-5</c:v>
                </c:pt>
                <c:pt idx="191">
                  <c:v>9.5500000000000004E-5</c:v>
                </c:pt>
                <c:pt idx="192">
                  <c:v>9.6000000000000002E-5</c:v>
                </c:pt>
                <c:pt idx="193">
                  <c:v>9.6500000000000001E-5</c:v>
                </c:pt>
                <c:pt idx="194">
                  <c:v>9.7E-5</c:v>
                </c:pt>
                <c:pt idx="195">
                  <c:v>9.7499999999999998E-5</c:v>
                </c:pt>
                <c:pt idx="196">
                  <c:v>9.7999999999999997E-5</c:v>
                </c:pt>
                <c:pt idx="197">
                  <c:v>9.8499999999999995E-5</c:v>
                </c:pt>
                <c:pt idx="198">
                  <c:v>9.8999999999999994E-5</c:v>
                </c:pt>
                <c:pt idx="199">
                  <c:v>9.9500000000000006E-5</c:v>
                </c:pt>
                <c:pt idx="200">
                  <c:v>1E-4</c:v>
                </c:pt>
                <c:pt idx="201">
                  <c:v>1.005E-4</c:v>
                </c:pt>
                <c:pt idx="202">
                  <c:v>1.01E-4</c:v>
                </c:pt>
                <c:pt idx="203">
                  <c:v>1.015E-4</c:v>
                </c:pt>
                <c:pt idx="204">
                  <c:v>1.02E-4</c:v>
                </c:pt>
                <c:pt idx="205">
                  <c:v>1.025E-4</c:v>
                </c:pt>
                <c:pt idx="206">
                  <c:v>1.03E-4</c:v>
                </c:pt>
                <c:pt idx="207">
                  <c:v>1.0349999999999999E-4</c:v>
                </c:pt>
                <c:pt idx="208">
                  <c:v>1.0399999999999999E-4</c:v>
                </c:pt>
                <c:pt idx="209">
                  <c:v>1.0450000000000001E-4</c:v>
                </c:pt>
                <c:pt idx="210">
                  <c:v>1.05E-4</c:v>
                </c:pt>
                <c:pt idx="211">
                  <c:v>1.055E-4</c:v>
                </c:pt>
                <c:pt idx="212">
                  <c:v>1.06E-4</c:v>
                </c:pt>
                <c:pt idx="213">
                  <c:v>1.065E-4</c:v>
                </c:pt>
                <c:pt idx="214">
                  <c:v>1.07E-4</c:v>
                </c:pt>
                <c:pt idx="215">
                  <c:v>1.075E-4</c:v>
                </c:pt>
                <c:pt idx="216">
                  <c:v>1.08E-4</c:v>
                </c:pt>
                <c:pt idx="217">
                  <c:v>1.0849999999999999E-4</c:v>
                </c:pt>
                <c:pt idx="218">
                  <c:v>1.0900000000000001E-4</c:v>
                </c:pt>
                <c:pt idx="219">
                  <c:v>1.0950000000000001E-4</c:v>
                </c:pt>
                <c:pt idx="220">
                  <c:v>1.1E-4</c:v>
                </c:pt>
                <c:pt idx="221">
                  <c:v>1.105E-4</c:v>
                </c:pt>
                <c:pt idx="222">
                  <c:v>1.11E-4</c:v>
                </c:pt>
                <c:pt idx="223">
                  <c:v>1.115E-4</c:v>
                </c:pt>
                <c:pt idx="224">
                  <c:v>1.12E-4</c:v>
                </c:pt>
                <c:pt idx="225">
                  <c:v>1.125E-4</c:v>
                </c:pt>
                <c:pt idx="226">
                  <c:v>1.13E-4</c:v>
                </c:pt>
                <c:pt idx="227">
                  <c:v>1.1349999999999999E-4</c:v>
                </c:pt>
                <c:pt idx="228">
                  <c:v>1.1400000000000001E-4</c:v>
                </c:pt>
                <c:pt idx="229">
                  <c:v>1.145E-4</c:v>
                </c:pt>
                <c:pt idx="230">
                  <c:v>1.15E-4</c:v>
                </c:pt>
                <c:pt idx="231">
                  <c:v>1.155E-4</c:v>
                </c:pt>
                <c:pt idx="232">
                  <c:v>1.16E-4</c:v>
                </c:pt>
                <c:pt idx="233">
                  <c:v>1.165E-4</c:v>
                </c:pt>
                <c:pt idx="234">
                  <c:v>1.17E-4</c:v>
                </c:pt>
                <c:pt idx="235">
                  <c:v>1.175E-4</c:v>
                </c:pt>
                <c:pt idx="236">
                  <c:v>1.18E-4</c:v>
                </c:pt>
                <c:pt idx="237">
                  <c:v>1.1849999999999999E-4</c:v>
                </c:pt>
                <c:pt idx="238">
                  <c:v>1.1900000000000001E-4</c:v>
                </c:pt>
                <c:pt idx="239">
                  <c:v>1.195E-4</c:v>
                </c:pt>
                <c:pt idx="240">
                  <c:v>1.2E-4</c:v>
                </c:pt>
                <c:pt idx="241">
                  <c:v>1.205E-4</c:v>
                </c:pt>
                <c:pt idx="242">
                  <c:v>1.21E-4</c:v>
                </c:pt>
                <c:pt idx="243">
                  <c:v>1.215E-4</c:v>
                </c:pt>
                <c:pt idx="244">
                  <c:v>1.22E-4</c:v>
                </c:pt>
                <c:pt idx="245">
                  <c:v>1.225E-4</c:v>
                </c:pt>
                <c:pt idx="246">
                  <c:v>1.2300000000000001E-4</c:v>
                </c:pt>
                <c:pt idx="247">
                  <c:v>1.2349999999999999E-4</c:v>
                </c:pt>
                <c:pt idx="248">
                  <c:v>1.2400000000000001E-4</c:v>
                </c:pt>
                <c:pt idx="249">
                  <c:v>1.2449999999999999E-4</c:v>
                </c:pt>
                <c:pt idx="250">
                  <c:v>1.25E-4</c:v>
                </c:pt>
                <c:pt idx="251">
                  <c:v>1.2549999999999999E-4</c:v>
                </c:pt>
                <c:pt idx="252">
                  <c:v>1.26E-4</c:v>
                </c:pt>
                <c:pt idx="253">
                  <c:v>1.2650000000000001E-4</c:v>
                </c:pt>
                <c:pt idx="254">
                  <c:v>1.27E-4</c:v>
                </c:pt>
                <c:pt idx="255">
                  <c:v>1.2750000000000001E-4</c:v>
                </c:pt>
                <c:pt idx="256">
                  <c:v>1.2799999999999999E-4</c:v>
                </c:pt>
                <c:pt idx="257">
                  <c:v>1.2850000000000001E-4</c:v>
                </c:pt>
                <c:pt idx="258">
                  <c:v>1.2899999999999999E-4</c:v>
                </c:pt>
                <c:pt idx="259">
                  <c:v>1.295E-4</c:v>
                </c:pt>
                <c:pt idx="260">
                  <c:v>1.2999999999999999E-4</c:v>
                </c:pt>
                <c:pt idx="261">
                  <c:v>1.305E-4</c:v>
                </c:pt>
                <c:pt idx="262">
                  <c:v>1.3100000000000001E-4</c:v>
                </c:pt>
                <c:pt idx="263">
                  <c:v>1.315E-4</c:v>
                </c:pt>
                <c:pt idx="264">
                  <c:v>1.3200000000000001E-4</c:v>
                </c:pt>
                <c:pt idx="265">
                  <c:v>1.325E-4</c:v>
                </c:pt>
                <c:pt idx="266">
                  <c:v>1.3300000000000001E-4</c:v>
                </c:pt>
                <c:pt idx="267">
                  <c:v>1.3349999999999999E-4</c:v>
                </c:pt>
                <c:pt idx="268">
                  <c:v>1.34E-4</c:v>
                </c:pt>
                <c:pt idx="269">
                  <c:v>1.3449999999999999E-4</c:v>
                </c:pt>
                <c:pt idx="270">
                  <c:v>1.35E-4</c:v>
                </c:pt>
                <c:pt idx="271">
                  <c:v>1.3549999999999999E-4</c:v>
                </c:pt>
                <c:pt idx="272">
                  <c:v>1.36E-4</c:v>
                </c:pt>
                <c:pt idx="273">
                  <c:v>1.3650000000000001E-4</c:v>
                </c:pt>
                <c:pt idx="274">
                  <c:v>1.37E-4</c:v>
                </c:pt>
                <c:pt idx="275">
                  <c:v>1.3750000000000001E-4</c:v>
                </c:pt>
                <c:pt idx="276">
                  <c:v>1.3799999999999999E-4</c:v>
                </c:pt>
                <c:pt idx="277">
                  <c:v>1.3850000000000001E-4</c:v>
                </c:pt>
                <c:pt idx="278">
                  <c:v>1.3899999999999999E-4</c:v>
                </c:pt>
                <c:pt idx="279">
                  <c:v>1.395E-4</c:v>
                </c:pt>
                <c:pt idx="280">
                  <c:v>1.3999999999999999E-4</c:v>
                </c:pt>
                <c:pt idx="281">
                  <c:v>1.405E-4</c:v>
                </c:pt>
                <c:pt idx="282">
                  <c:v>1.4100000000000001E-4</c:v>
                </c:pt>
                <c:pt idx="283">
                  <c:v>1.415E-4</c:v>
                </c:pt>
                <c:pt idx="284">
                  <c:v>1.4200000000000001E-4</c:v>
                </c:pt>
                <c:pt idx="285">
                  <c:v>1.4249999999999999E-4</c:v>
                </c:pt>
                <c:pt idx="286">
                  <c:v>1.4300000000000001E-4</c:v>
                </c:pt>
                <c:pt idx="287">
                  <c:v>1.4349999999999999E-4</c:v>
                </c:pt>
                <c:pt idx="288">
                  <c:v>1.44E-4</c:v>
                </c:pt>
                <c:pt idx="289">
                  <c:v>1.4449999999999999E-4</c:v>
                </c:pt>
                <c:pt idx="290">
                  <c:v>1.45E-4</c:v>
                </c:pt>
                <c:pt idx="291">
                  <c:v>1.4550000000000001E-4</c:v>
                </c:pt>
                <c:pt idx="292">
                  <c:v>1.46E-4</c:v>
                </c:pt>
                <c:pt idx="293">
                  <c:v>1.4650000000000001E-4</c:v>
                </c:pt>
                <c:pt idx="294">
                  <c:v>1.47E-4</c:v>
                </c:pt>
                <c:pt idx="295">
                  <c:v>1.4750000000000001E-4</c:v>
                </c:pt>
                <c:pt idx="296">
                  <c:v>1.4799999999999999E-4</c:v>
                </c:pt>
                <c:pt idx="297">
                  <c:v>1.485E-4</c:v>
                </c:pt>
                <c:pt idx="298">
                  <c:v>1.4899999999999999E-4</c:v>
                </c:pt>
                <c:pt idx="299">
                  <c:v>1.495E-4</c:v>
                </c:pt>
              </c:numCache>
            </c:numRef>
          </c:xVal>
          <c:yVal>
            <c:numRef>
              <c:f>Sheet3!$B$1:$B$300</c:f>
              <c:numCache>
                <c:formatCode>General</c:formatCode>
                <c:ptCount val="300"/>
                <c:pt idx="0">
                  <c:v>-4.0404000000000004E-3</c:v>
                </c:pt>
                <c:pt idx="1">
                  <c:v>1.3412999999999997E-3</c:v>
                </c:pt>
                <c:pt idx="2">
                  <c:v>1.5436E-3</c:v>
                </c:pt>
                <c:pt idx="3">
                  <c:v>1.5734000000000002E-3</c:v>
                </c:pt>
                <c:pt idx="4">
                  <c:v>1.6151000000000002E-3</c:v>
                </c:pt>
                <c:pt idx="5">
                  <c:v>1.604E-3</c:v>
                </c:pt>
                <c:pt idx="6">
                  <c:v>1.6403999999999998E-3</c:v>
                </c:pt>
                <c:pt idx="7">
                  <c:v>1.5694999999999997E-3</c:v>
                </c:pt>
                <c:pt idx="8">
                  <c:v>1.6186999999999998E-3</c:v>
                </c:pt>
                <c:pt idx="9">
                  <c:v>1.5708999999999999E-3</c:v>
                </c:pt>
                <c:pt idx="10">
                  <c:v>5.7247000000000001E-3</c:v>
                </c:pt>
                <c:pt idx="11">
                  <c:v>4.4831999999999997E-3</c:v>
                </c:pt>
                <c:pt idx="12">
                  <c:v>-7.3030000000000013E-4</c:v>
                </c:pt>
                <c:pt idx="13">
                  <c:v>-3.9915999999999997E-3</c:v>
                </c:pt>
                <c:pt idx="14">
                  <c:v>1.4572000000000001E-3</c:v>
                </c:pt>
                <c:pt idx="15">
                  <c:v>1.7234999999999998E-3</c:v>
                </c:pt>
                <c:pt idx="16">
                  <c:v>1.6703E-3</c:v>
                </c:pt>
                <c:pt idx="17">
                  <c:v>1.7072000000000001E-3</c:v>
                </c:pt>
                <c:pt idx="18">
                  <c:v>1.6955999999999998E-3</c:v>
                </c:pt>
                <c:pt idx="19">
                  <c:v>1.637E-3</c:v>
                </c:pt>
                <c:pt idx="20">
                  <c:v>1.7136999999999999E-3</c:v>
                </c:pt>
                <c:pt idx="21">
                  <c:v>1.6200000000000001E-3</c:v>
                </c:pt>
                <c:pt idx="22">
                  <c:v>1.6723000000000003E-3</c:v>
                </c:pt>
                <c:pt idx="23">
                  <c:v>7.7034E-3</c:v>
                </c:pt>
                <c:pt idx="24">
                  <c:v>1.00944E-2</c:v>
                </c:pt>
                <c:pt idx="25">
                  <c:v>4.9303000000000003E-3</c:v>
                </c:pt>
                <c:pt idx="26">
                  <c:v>1.7141000000000001E-3</c:v>
                </c:pt>
                <c:pt idx="27">
                  <c:v>1.6520000000000003E-3</c:v>
                </c:pt>
                <c:pt idx="28">
                  <c:v>1.5929E-3</c:v>
                </c:pt>
                <c:pt idx="29">
                  <c:v>1.6596000000000002E-3</c:v>
                </c:pt>
                <c:pt idx="30">
                  <c:v>1.6543999999999999E-3</c:v>
                </c:pt>
                <c:pt idx="31">
                  <c:v>1.6135000000000004E-3</c:v>
                </c:pt>
                <c:pt idx="32">
                  <c:v>1.6529000000000001E-3</c:v>
                </c:pt>
                <c:pt idx="33">
                  <c:v>1.6692E-3</c:v>
                </c:pt>
                <c:pt idx="34">
                  <c:v>1.6808000000000001E-3</c:v>
                </c:pt>
                <c:pt idx="35">
                  <c:v>1.6030999999999999E-3</c:v>
                </c:pt>
                <c:pt idx="36">
                  <c:v>-3.4519999999999998E-3</c:v>
                </c:pt>
                <c:pt idx="37">
                  <c:v>-3.8106999999999998E-3</c:v>
                </c:pt>
                <c:pt idx="38">
                  <c:v>-3.6837000000000003E-3</c:v>
                </c:pt>
                <c:pt idx="39">
                  <c:v>5.0249999999999991E-4</c:v>
                </c:pt>
                <c:pt idx="40">
                  <c:v>1.9289999999999999E-3</c:v>
                </c:pt>
                <c:pt idx="41">
                  <c:v>1.8940999999999999E-3</c:v>
                </c:pt>
                <c:pt idx="42">
                  <c:v>1.9432000000000002E-3</c:v>
                </c:pt>
                <c:pt idx="43">
                  <c:v>1.9074999999999999E-3</c:v>
                </c:pt>
                <c:pt idx="44">
                  <c:v>1.9012000000000002E-3</c:v>
                </c:pt>
                <c:pt idx="45">
                  <c:v>1.9437E-3</c:v>
                </c:pt>
                <c:pt idx="46">
                  <c:v>1.9341E-3</c:v>
                </c:pt>
                <c:pt idx="47">
                  <c:v>1.8194999999999999E-3</c:v>
                </c:pt>
                <c:pt idx="48">
                  <c:v>4.9750000000000003E-3</c:v>
                </c:pt>
                <c:pt idx="49">
                  <c:v>7.6688999999999993E-3</c:v>
                </c:pt>
                <c:pt idx="50">
                  <c:v>5.6223000000000002E-3</c:v>
                </c:pt>
                <c:pt idx="51">
                  <c:v>-3.3171999999999997E-3</c:v>
                </c:pt>
                <c:pt idx="52">
                  <c:v>5.6250000000000007E-4</c:v>
                </c:pt>
                <c:pt idx="53">
                  <c:v>1.9580999999999999E-3</c:v>
                </c:pt>
                <c:pt idx="54">
                  <c:v>1.9363E-3</c:v>
                </c:pt>
                <c:pt idx="55">
                  <c:v>1.9204999999999999E-3</c:v>
                </c:pt>
                <c:pt idx="56">
                  <c:v>1.8246000000000002E-3</c:v>
                </c:pt>
                <c:pt idx="57">
                  <c:v>1.9776999999999998E-3</c:v>
                </c:pt>
                <c:pt idx="58">
                  <c:v>1.9911999999999998E-3</c:v>
                </c:pt>
                <c:pt idx="59">
                  <c:v>1.9773E-3</c:v>
                </c:pt>
                <c:pt idx="60">
                  <c:v>1.9479999999999999E-3</c:v>
                </c:pt>
                <c:pt idx="61">
                  <c:v>5.0460000000000001E-3</c:v>
                </c:pt>
                <c:pt idx="62">
                  <c:v>1.2835500000000001E-2</c:v>
                </c:pt>
                <c:pt idx="63">
                  <c:v>1.12581E-2</c:v>
                </c:pt>
                <c:pt idx="64">
                  <c:v>2.2418E-3</c:v>
                </c:pt>
                <c:pt idx="65">
                  <c:v>1.9932000000000001E-3</c:v>
                </c:pt>
                <c:pt idx="66">
                  <c:v>1.9595000000000003E-3</c:v>
                </c:pt>
                <c:pt idx="67">
                  <c:v>1.9192E-3</c:v>
                </c:pt>
                <c:pt idx="68">
                  <c:v>1.9176E-3</c:v>
                </c:pt>
                <c:pt idx="69">
                  <c:v>1.9818000000000001E-3</c:v>
                </c:pt>
                <c:pt idx="70">
                  <c:v>1.9928000000000003E-3</c:v>
                </c:pt>
                <c:pt idx="71">
                  <c:v>1.9140000000000001E-3</c:v>
                </c:pt>
                <c:pt idx="72">
                  <c:v>1.8849000000000001E-3</c:v>
                </c:pt>
                <c:pt idx="73">
                  <c:v>1.9003000000000002E-3</c:v>
                </c:pt>
                <c:pt idx="74">
                  <c:v>2.4757999999999998E-3</c:v>
                </c:pt>
                <c:pt idx="75">
                  <c:v>7.1178999999999991E-3</c:v>
                </c:pt>
                <c:pt idx="76">
                  <c:v>5.5355000000000005E-3</c:v>
                </c:pt>
                <c:pt idx="77">
                  <c:v>-3.1800999999999999E-3</c:v>
                </c:pt>
                <c:pt idx="78">
                  <c:v>1.8679E-3</c:v>
                </c:pt>
                <c:pt idx="79">
                  <c:v>2.0744000000000001E-3</c:v>
                </c:pt>
                <c:pt idx="80">
                  <c:v>2.0357000000000001E-3</c:v>
                </c:pt>
                <c:pt idx="81">
                  <c:v>2.0517000000000001E-3</c:v>
                </c:pt>
                <c:pt idx="82">
                  <c:v>2.0441000000000001E-3</c:v>
                </c:pt>
                <c:pt idx="83">
                  <c:v>2.0708000000000002E-3</c:v>
                </c:pt>
                <c:pt idx="84">
                  <c:v>2.1285000000000002E-3</c:v>
                </c:pt>
                <c:pt idx="85">
                  <c:v>2.2686000000000004E-3</c:v>
                </c:pt>
                <c:pt idx="86">
                  <c:v>2.1690999999999998E-3</c:v>
                </c:pt>
                <c:pt idx="87">
                  <c:v>-2.24E-4</c:v>
                </c:pt>
                <c:pt idx="88">
                  <c:v>-3.3566999999999998E-3</c:v>
                </c:pt>
                <c:pt idx="89">
                  <c:v>-3.4310999999999999E-3</c:v>
                </c:pt>
                <c:pt idx="90">
                  <c:v>-3.1709000000000004E-3</c:v>
                </c:pt>
                <c:pt idx="91">
                  <c:v>2.0815E-3</c:v>
                </c:pt>
                <c:pt idx="92">
                  <c:v>2.3040000000000001E-3</c:v>
                </c:pt>
                <c:pt idx="93">
                  <c:v>2.2951E-3</c:v>
                </c:pt>
                <c:pt idx="94">
                  <c:v>2.3276999999999998E-3</c:v>
                </c:pt>
                <c:pt idx="95">
                  <c:v>2.2634E-3</c:v>
                </c:pt>
                <c:pt idx="96">
                  <c:v>2.2425000000000001E-3</c:v>
                </c:pt>
                <c:pt idx="97">
                  <c:v>2.3036000000000003E-3</c:v>
                </c:pt>
                <c:pt idx="98">
                  <c:v>2.3885E-3</c:v>
                </c:pt>
                <c:pt idx="99">
                  <c:v>2.7848E-3</c:v>
                </c:pt>
                <c:pt idx="100">
                  <c:v>1.03236E-2</c:v>
                </c:pt>
                <c:pt idx="101">
                  <c:v>1.0782E-2</c:v>
                </c:pt>
                <c:pt idx="102">
                  <c:v>3.0525999999999999E-3</c:v>
                </c:pt>
                <c:pt idx="103">
                  <c:v>2.3260999999999998E-3</c:v>
                </c:pt>
                <c:pt idx="104">
                  <c:v>2.3282000000000003E-3</c:v>
                </c:pt>
                <c:pt idx="105">
                  <c:v>2.4409000000000002E-3</c:v>
                </c:pt>
                <c:pt idx="106">
                  <c:v>2.4179000000000002E-3</c:v>
                </c:pt>
                <c:pt idx="107">
                  <c:v>2.4069999999999999E-3</c:v>
                </c:pt>
                <c:pt idx="108">
                  <c:v>2.4385000000000001E-3</c:v>
                </c:pt>
                <c:pt idx="109">
                  <c:v>2.4812000000000002E-3</c:v>
                </c:pt>
                <c:pt idx="110">
                  <c:v>2.5129000000000002E-3</c:v>
                </c:pt>
                <c:pt idx="111">
                  <c:v>2.5129000000000002E-3</c:v>
                </c:pt>
                <c:pt idx="112">
                  <c:v>2.8334000000000002E-3</c:v>
                </c:pt>
                <c:pt idx="113">
                  <c:v>5.1880000000000008E-3</c:v>
                </c:pt>
                <c:pt idx="114">
                  <c:v>5.317500000000001E-3</c:v>
                </c:pt>
                <c:pt idx="115">
                  <c:v>-2.1919999999999999E-3</c:v>
                </c:pt>
                <c:pt idx="116">
                  <c:v>1.6654E-3</c:v>
                </c:pt>
                <c:pt idx="117">
                  <c:v>2.7671000000000002E-3</c:v>
                </c:pt>
                <c:pt idx="118">
                  <c:v>2.6975000000000002E-3</c:v>
                </c:pt>
                <c:pt idx="119">
                  <c:v>2.7437E-3</c:v>
                </c:pt>
                <c:pt idx="120">
                  <c:v>2.7950000000000002E-3</c:v>
                </c:pt>
                <c:pt idx="121">
                  <c:v>2.7580999999999999E-3</c:v>
                </c:pt>
                <c:pt idx="122">
                  <c:v>2.7807000000000001E-3</c:v>
                </c:pt>
                <c:pt idx="123">
                  <c:v>2.7381000000000003E-3</c:v>
                </c:pt>
                <c:pt idx="124">
                  <c:v>2.8138E-3</c:v>
                </c:pt>
                <c:pt idx="125">
                  <c:v>3.2037999999999997E-3</c:v>
                </c:pt>
                <c:pt idx="126">
                  <c:v>5.3906000000000006E-3</c:v>
                </c:pt>
                <c:pt idx="127">
                  <c:v>5.5379000000000001E-3</c:v>
                </c:pt>
                <c:pt idx="128">
                  <c:v>-2.0758999999999999E-3</c:v>
                </c:pt>
                <c:pt idx="129">
                  <c:v>1.8744E-3</c:v>
                </c:pt>
                <c:pt idx="130">
                  <c:v>2.9509000000000002E-3</c:v>
                </c:pt>
                <c:pt idx="131">
                  <c:v>3.0016000000000001E-3</c:v>
                </c:pt>
                <c:pt idx="132">
                  <c:v>2.9068000000000002E-3</c:v>
                </c:pt>
                <c:pt idx="133">
                  <c:v>2.9077E-3</c:v>
                </c:pt>
                <c:pt idx="134">
                  <c:v>2.8955999999999999E-3</c:v>
                </c:pt>
                <c:pt idx="135">
                  <c:v>3.0161000000000003E-3</c:v>
                </c:pt>
                <c:pt idx="136">
                  <c:v>3.0136999999999998E-3</c:v>
                </c:pt>
                <c:pt idx="137">
                  <c:v>3.0249999999999999E-3</c:v>
                </c:pt>
                <c:pt idx="138">
                  <c:v>3.1229000000000001E-3</c:v>
                </c:pt>
                <c:pt idx="139">
                  <c:v>3.1349999999999998E-3</c:v>
                </c:pt>
                <c:pt idx="140">
                  <c:v>3.2114000000000001E-3</c:v>
                </c:pt>
                <c:pt idx="141">
                  <c:v>3.1602000000000002E-3</c:v>
                </c:pt>
                <c:pt idx="142">
                  <c:v>3.192E-3</c:v>
                </c:pt>
                <c:pt idx="143">
                  <c:v>3.2455000000000001E-3</c:v>
                </c:pt>
                <c:pt idx="144">
                  <c:v>3.2599999999999999E-3</c:v>
                </c:pt>
                <c:pt idx="145">
                  <c:v>3.2969000000000002E-3</c:v>
                </c:pt>
                <c:pt idx="146">
                  <c:v>3.2902999999999999E-3</c:v>
                </c:pt>
                <c:pt idx="147">
                  <c:v>3.2335000000000003E-3</c:v>
                </c:pt>
                <c:pt idx="148">
                  <c:v>3.2231999999999998E-3</c:v>
                </c:pt>
                <c:pt idx="149">
                  <c:v>3.2046000000000002E-3</c:v>
                </c:pt>
                <c:pt idx="150">
                  <c:v>3.3552999999999999E-3</c:v>
                </c:pt>
                <c:pt idx="151">
                  <c:v>8.5996000000000006E-3</c:v>
                </c:pt>
                <c:pt idx="152">
                  <c:v>8.8557000000000011E-3</c:v>
                </c:pt>
                <c:pt idx="153">
                  <c:v>1.3793999999999998E-3</c:v>
                </c:pt>
                <c:pt idx="154">
                  <c:v>-1.1026999999999999E-3</c:v>
                </c:pt>
                <c:pt idx="155">
                  <c:v>3.2986000000000001E-3</c:v>
                </c:pt>
                <c:pt idx="156">
                  <c:v>3.4157000000000002E-3</c:v>
                </c:pt>
                <c:pt idx="157">
                  <c:v>3.4472999999999999E-3</c:v>
                </c:pt>
                <c:pt idx="158">
                  <c:v>3.5230000000000001E-3</c:v>
                </c:pt>
                <c:pt idx="159">
                  <c:v>3.3833999999999999E-3</c:v>
                </c:pt>
                <c:pt idx="160">
                  <c:v>3.3327000000000001E-3</c:v>
                </c:pt>
                <c:pt idx="161">
                  <c:v>3.4207E-3</c:v>
                </c:pt>
                <c:pt idx="162">
                  <c:v>3.3504999999999997E-3</c:v>
                </c:pt>
                <c:pt idx="163">
                  <c:v>3.5087E-3</c:v>
                </c:pt>
                <c:pt idx="164">
                  <c:v>8.8241999999999991E-3</c:v>
                </c:pt>
                <c:pt idx="165">
                  <c:v>9.0276999999999996E-3</c:v>
                </c:pt>
                <c:pt idx="166">
                  <c:v>1.6016000000000003E-3</c:v>
                </c:pt>
                <c:pt idx="167">
                  <c:v>-9.456E-4</c:v>
                </c:pt>
                <c:pt idx="168">
                  <c:v>3.4923999999999997E-3</c:v>
                </c:pt>
                <c:pt idx="169">
                  <c:v>3.6365E-3</c:v>
                </c:pt>
                <c:pt idx="170">
                  <c:v>3.6935000000000002E-3</c:v>
                </c:pt>
                <c:pt idx="171">
                  <c:v>3.7063E-3</c:v>
                </c:pt>
                <c:pt idx="172">
                  <c:v>3.7187000000000001E-3</c:v>
                </c:pt>
                <c:pt idx="173">
                  <c:v>3.6639000000000003E-3</c:v>
                </c:pt>
                <c:pt idx="174">
                  <c:v>3.7463999999999996E-3</c:v>
                </c:pt>
                <c:pt idx="175">
                  <c:v>3.7147E-3</c:v>
                </c:pt>
                <c:pt idx="176">
                  <c:v>3.8371999999999998E-3</c:v>
                </c:pt>
                <c:pt idx="177">
                  <c:v>1.21928E-2</c:v>
                </c:pt>
                <c:pt idx="178">
                  <c:v>1.46964E-2</c:v>
                </c:pt>
                <c:pt idx="179">
                  <c:v>7.1413000000000006E-3</c:v>
                </c:pt>
                <c:pt idx="180">
                  <c:v>3.8368000000000005E-3</c:v>
                </c:pt>
                <c:pt idx="181">
                  <c:v>3.7228000000000001E-3</c:v>
                </c:pt>
                <c:pt idx="182">
                  <c:v>3.8497999999999996E-3</c:v>
                </c:pt>
                <c:pt idx="183">
                  <c:v>3.8486000000000002E-3</c:v>
                </c:pt>
                <c:pt idx="184">
                  <c:v>3.8021999999999999E-3</c:v>
                </c:pt>
                <c:pt idx="185">
                  <c:v>3.7830999999999997E-3</c:v>
                </c:pt>
                <c:pt idx="186">
                  <c:v>3.8154999999999999E-3</c:v>
                </c:pt>
                <c:pt idx="187">
                  <c:v>3.8343000000000001E-3</c:v>
                </c:pt>
                <c:pt idx="188">
                  <c:v>3.8678000000000002E-3</c:v>
                </c:pt>
                <c:pt idx="189">
                  <c:v>3.7599E-3</c:v>
                </c:pt>
                <c:pt idx="190">
                  <c:v>-1.4024999999999999E-3</c:v>
                </c:pt>
                <c:pt idx="191">
                  <c:v>-1.5900000000000001E-3</c:v>
                </c:pt>
                <c:pt idx="192">
                  <c:v>-1.6159E-3</c:v>
                </c:pt>
                <c:pt idx="193">
                  <c:v>3.2683E-3</c:v>
                </c:pt>
                <c:pt idx="194">
                  <c:v>4.1041999999999997E-3</c:v>
                </c:pt>
                <c:pt idx="195">
                  <c:v>4.0336999999999994E-3</c:v>
                </c:pt>
                <c:pt idx="196">
                  <c:v>4.0466E-3</c:v>
                </c:pt>
                <c:pt idx="197">
                  <c:v>4.0079999999999994E-3</c:v>
                </c:pt>
                <c:pt idx="198">
                  <c:v>4.1600000000000005E-3</c:v>
                </c:pt>
                <c:pt idx="199">
                  <c:v>4.1167E-3</c:v>
                </c:pt>
                <c:pt idx="200">
                  <c:v>4.1508999999999999E-3</c:v>
                </c:pt>
                <c:pt idx="201">
                  <c:v>4.1057000000000003E-3</c:v>
                </c:pt>
                <c:pt idx="202">
                  <c:v>7.6954999999999992E-3</c:v>
                </c:pt>
                <c:pt idx="203">
                  <c:v>7.4394999999999999E-3</c:v>
                </c:pt>
                <c:pt idx="204">
                  <c:v>4.5574999999999999E-3</c:v>
                </c:pt>
                <c:pt idx="205">
                  <c:v>-1.2339E-3</c:v>
                </c:pt>
                <c:pt idx="206">
                  <c:v>3.4616E-3</c:v>
                </c:pt>
                <c:pt idx="207">
                  <c:v>4.3371E-3</c:v>
                </c:pt>
                <c:pt idx="208">
                  <c:v>4.3519000000000006E-3</c:v>
                </c:pt>
                <c:pt idx="209">
                  <c:v>4.4359999999999998E-3</c:v>
                </c:pt>
                <c:pt idx="210">
                  <c:v>4.3439000000000004E-3</c:v>
                </c:pt>
                <c:pt idx="211">
                  <c:v>4.3284000000000005E-3</c:v>
                </c:pt>
                <c:pt idx="212">
                  <c:v>4.3734000000000004E-3</c:v>
                </c:pt>
                <c:pt idx="213">
                  <c:v>4.4092000000000003E-3</c:v>
                </c:pt>
                <c:pt idx="214">
                  <c:v>4.3761E-3</c:v>
                </c:pt>
                <c:pt idx="215">
                  <c:v>7.8156000000000007E-3</c:v>
                </c:pt>
                <c:pt idx="216">
                  <c:v>1.2689300000000001E-2</c:v>
                </c:pt>
                <c:pt idx="217">
                  <c:v>1.0066700000000001E-2</c:v>
                </c:pt>
                <c:pt idx="218">
                  <c:v>4.5096000000000008E-3</c:v>
                </c:pt>
                <c:pt idx="219">
                  <c:v>4.4107999999999994E-3</c:v>
                </c:pt>
                <c:pt idx="220">
                  <c:v>4.4031999999999995E-3</c:v>
                </c:pt>
                <c:pt idx="221">
                  <c:v>4.4165999999999997E-3</c:v>
                </c:pt>
                <c:pt idx="222">
                  <c:v>4.4730999999999998E-3</c:v>
                </c:pt>
                <c:pt idx="223">
                  <c:v>4.4327999999999998E-3</c:v>
                </c:pt>
                <c:pt idx="224">
                  <c:v>4.4621000000000001E-3</c:v>
                </c:pt>
                <c:pt idx="225">
                  <c:v>4.4504999999999996E-3</c:v>
                </c:pt>
                <c:pt idx="226">
                  <c:v>4.4232999999999998E-3</c:v>
                </c:pt>
                <c:pt idx="227">
                  <c:v>4.5827999999999997E-3</c:v>
                </c:pt>
                <c:pt idx="228">
                  <c:v>4.4112000000000005E-3</c:v>
                </c:pt>
                <c:pt idx="229">
                  <c:v>7.4384000000000013E-3</c:v>
                </c:pt>
                <c:pt idx="230">
                  <c:v>4.7793999999999996E-3</c:v>
                </c:pt>
                <c:pt idx="231">
                  <c:v>8.4120000000000006E-4</c:v>
                </c:pt>
                <c:pt idx="232">
                  <c:v>4.6008999999999998E-3</c:v>
                </c:pt>
                <c:pt idx="233">
                  <c:v>4.7362999999999997E-3</c:v>
                </c:pt>
                <c:pt idx="234">
                  <c:v>4.7682999999999996E-3</c:v>
                </c:pt>
                <c:pt idx="235">
                  <c:v>4.7465000000000007E-3</c:v>
                </c:pt>
                <c:pt idx="236">
                  <c:v>4.6986000000000007E-3</c:v>
                </c:pt>
                <c:pt idx="237">
                  <c:v>4.7736999999999996E-3</c:v>
                </c:pt>
                <c:pt idx="238">
                  <c:v>4.8132999999999995E-3</c:v>
                </c:pt>
                <c:pt idx="239">
                  <c:v>4.8304999999999997E-3</c:v>
                </c:pt>
                <c:pt idx="240">
                  <c:v>4.8380999999999997E-3</c:v>
                </c:pt>
                <c:pt idx="241">
                  <c:v>1.2411E-3</c:v>
                </c:pt>
                <c:pt idx="242">
                  <c:v>-7.1079999999999971E-4</c:v>
                </c:pt>
                <c:pt idx="243">
                  <c:v>-6.8049999999999968E-4</c:v>
                </c:pt>
                <c:pt idx="244">
                  <c:v>9.9370000000000014E-4</c:v>
                </c:pt>
                <c:pt idx="245">
                  <c:v>5.0156000000000003E-3</c:v>
                </c:pt>
                <c:pt idx="246">
                  <c:v>4.9787E-3</c:v>
                </c:pt>
                <c:pt idx="247">
                  <c:v>5.0939999999999996E-3</c:v>
                </c:pt>
                <c:pt idx="248">
                  <c:v>5.0325000000000005E-3</c:v>
                </c:pt>
                <c:pt idx="249">
                  <c:v>5.0717999999999996E-3</c:v>
                </c:pt>
                <c:pt idx="250">
                  <c:v>4.9776999999999998E-3</c:v>
                </c:pt>
                <c:pt idx="251">
                  <c:v>5.1219999999999998E-3</c:v>
                </c:pt>
                <c:pt idx="252">
                  <c:v>5.1298999999999997E-3</c:v>
                </c:pt>
                <c:pt idx="253">
                  <c:v>6.1960999999999995E-3</c:v>
                </c:pt>
                <c:pt idx="254">
                  <c:v>1.5478500000000001E-2</c:v>
                </c:pt>
                <c:pt idx="255">
                  <c:v>1.54228E-2</c:v>
                </c:pt>
                <c:pt idx="256">
                  <c:v>5.8504999999999998E-3</c:v>
                </c:pt>
                <c:pt idx="257">
                  <c:v>5.0515999999999998E-3</c:v>
                </c:pt>
                <c:pt idx="258">
                  <c:v>5.1443000000000001E-3</c:v>
                </c:pt>
                <c:pt idx="259">
                  <c:v>5.1976999999999995E-3</c:v>
                </c:pt>
                <c:pt idx="260">
                  <c:v>5.2460000000000007E-3</c:v>
                </c:pt>
                <c:pt idx="261">
                  <c:v>5.1611999999999995E-3</c:v>
                </c:pt>
                <c:pt idx="262">
                  <c:v>5.1868999999999995E-3</c:v>
                </c:pt>
                <c:pt idx="263">
                  <c:v>5.2131E-3</c:v>
                </c:pt>
                <c:pt idx="264">
                  <c:v>5.2429E-3</c:v>
                </c:pt>
                <c:pt idx="265">
                  <c:v>5.3433999999999999E-3</c:v>
                </c:pt>
                <c:pt idx="266">
                  <c:v>6.0350999999999998E-3</c:v>
                </c:pt>
                <c:pt idx="267">
                  <c:v>1.03289E-2</c:v>
                </c:pt>
                <c:pt idx="268">
                  <c:v>1.0161699999999999E-2</c:v>
                </c:pt>
                <c:pt idx="269">
                  <c:v>4.7559999999999963E-4</c:v>
                </c:pt>
                <c:pt idx="270">
                  <c:v>4.7973E-3</c:v>
                </c:pt>
                <c:pt idx="271">
                  <c:v>5.3594000000000003E-3</c:v>
                </c:pt>
                <c:pt idx="272">
                  <c:v>5.2252000000000002E-3</c:v>
                </c:pt>
                <c:pt idx="273">
                  <c:v>5.3105000000000001E-3</c:v>
                </c:pt>
                <c:pt idx="274">
                  <c:v>5.3054999999999995E-3</c:v>
                </c:pt>
                <c:pt idx="275">
                  <c:v>5.4270999999999998E-3</c:v>
                </c:pt>
                <c:pt idx="276">
                  <c:v>5.3988000000000005E-3</c:v>
                </c:pt>
                <c:pt idx="277">
                  <c:v>5.4152999999999996E-3</c:v>
                </c:pt>
                <c:pt idx="278">
                  <c:v>5.4153999999999999E-3</c:v>
                </c:pt>
                <c:pt idx="279">
                  <c:v>6.2700000000000004E-3</c:v>
                </c:pt>
                <c:pt idx="280">
                  <c:v>1.05112E-2</c:v>
                </c:pt>
                <c:pt idx="281">
                  <c:v>1.04473E-2</c:v>
                </c:pt>
                <c:pt idx="282">
                  <c:v>5.7650000000000019E-4</c:v>
                </c:pt>
                <c:pt idx="283">
                  <c:v>5.0236999999999999E-3</c:v>
                </c:pt>
                <c:pt idx="284">
                  <c:v>5.5934999999999995E-3</c:v>
                </c:pt>
                <c:pt idx="285">
                  <c:v>5.6220999999999997E-3</c:v>
                </c:pt>
                <c:pt idx="286">
                  <c:v>5.5794999999999994E-3</c:v>
                </c:pt>
                <c:pt idx="287">
                  <c:v>5.5627999999999997E-3</c:v>
                </c:pt>
                <c:pt idx="288">
                  <c:v>5.4707000000000002E-3</c:v>
                </c:pt>
                <c:pt idx="289">
                  <c:v>5.5899000000000001E-3</c:v>
                </c:pt>
                <c:pt idx="290">
                  <c:v>5.5879999999999992E-3</c:v>
                </c:pt>
                <c:pt idx="291">
                  <c:v>5.6974E-3</c:v>
                </c:pt>
                <c:pt idx="292">
                  <c:v>5.6956000000000003E-3</c:v>
                </c:pt>
                <c:pt idx="293">
                  <c:v>5.7031E-3</c:v>
                </c:pt>
                <c:pt idx="294">
                  <c:v>5.7429000000000004E-3</c:v>
                </c:pt>
                <c:pt idx="295">
                  <c:v>5.7885999999999996E-3</c:v>
                </c:pt>
                <c:pt idx="296">
                  <c:v>5.7258999999999999E-3</c:v>
                </c:pt>
                <c:pt idx="297">
                  <c:v>5.8613999999999992E-3</c:v>
                </c:pt>
                <c:pt idx="298">
                  <c:v>5.7995E-3</c:v>
                </c:pt>
                <c:pt idx="299">
                  <c:v>5.7905000000000005E-3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11-4401-9139-8E9D0F95A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89631"/>
        <c:axId val="1551306224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1"/>
                <c:tx>
                  <c:v>one</c:v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Sheet1!$A$1:$A$200</c15:sqref>
                        </c15:formulaRef>
                      </c:ext>
                    </c:extLst>
                    <c:numCache>
                      <c:formatCode>General</c:formatCode>
                      <c:ptCount val="200"/>
                      <c:pt idx="0">
                        <c:v>0</c:v>
                      </c:pt>
                      <c:pt idx="1">
                        <c:v>4.9999999999999998E-7</c:v>
                      </c:pt>
                      <c:pt idx="2">
                        <c:v>9.9999999999999995E-7</c:v>
                      </c:pt>
                      <c:pt idx="3">
                        <c:v>1.5E-6</c:v>
                      </c:pt>
                      <c:pt idx="4">
                        <c:v>1.9999999999999999E-6</c:v>
                      </c:pt>
                      <c:pt idx="5">
                        <c:v>2.5000000000000002E-6</c:v>
                      </c:pt>
                      <c:pt idx="6">
                        <c:v>3.0000000000000001E-6</c:v>
                      </c:pt>
                      <c:pt idx="7">
                        <c:v>3.4999999999999999E-6</c:v>
                      </c:pt>
                      <c:pt idx="8">
                        <c:v>3.9999999999999998E-6</c:v>
                      </c:pt>
                      <c:pt idx="9">
                        <c:v>4.5000000000000001E-6</c:v>
                      </c:pt>
                      <c:pt idx="10">
                        <c:v>5.0000000000000004E-6</c:v>
                      </c:pt>
                      <c:pt idx="11">
                        <c:v>5.4999999999999999E-6</c:v>
                      </c:pt>
                      <c:pt idx="12">
                        <c:v>6.0000000000000002E-6</c:v>
                      </c:pt>
                      <c:pt idx="13">
                        <c:v>6.4999999999999996E-6</c:v>
                      </c:pt>
                      <c:pt idx="14">
                        <c:v>6.9999999999999999E-6</c:v>
                      </c:pt>
                      <c:pt idx="15">
                        <c:v>7.5000000000000002E-6</c:v>
                      </c:pt>
                      <c:pt idx="16">
                        <c:v>7.9999999999999996E-6</c:v>
                      </c:pt>
                      <c:pt idx="17">
                        <c:v>8.4999999999999999E-6</c:v>
                      </c:pt>
                      <c:pt idx="18">
                        <c:v>9.0000000000000002E-6</c:v>
                      </c:pt>
                      <c:pt idx="19">
                        <c:v>9.5000000000000005E-6</c:v>
                      </c:pt>
                      <c:pt idx="20">
                        <c:v>1.0000000000000001E-5</c:v>
                      </c:pt>
                      <c:pt idx="21">
                        <c:v>1.0499999999999999E-5</c:v>
                      </c:pt>
                      <c:pt idx="22">
                        <c:v>1.1E-5</c:v>
                      </c:pt>
                      <c:pt idx="23">
                        <c:v>1.15E-5</c:v>
                      </c:pt>
                      <c:pt idx="24">
                        <c:v>1.2E-5</c:v>
                      </c:pt>
                      <c:pt idx="25">
                        <c:v>1.2500000000000001E-5</c:v>
                      </c:pt>
                      <c:pt idx="26">
                        <c:v>1.2999999999999999E-5</c:v>
                      </c:pt>
                      <c:pt idx="27">
                        <c:v>1.3499999999999999E-5</c:v>
                      </c:pt>
                      <c:pt idx="28">
                        <c:v>1.4E-5</c:v>
                      </c:pt>
                      <c:pt idx="29">
                        <c:v>1.45E-5</c:v>
                      </c:pt>
                      <c:pt idx="30">
                        <c:v>1.5E-5</c:v>
                      </c:pt>
                      <c:pt idx="31">
                        <c:v>1.5500000000000001E-5</c:v>
                      </c:pt>
                      <c:pt idx="32">
                        <c:v>1.5999999999999999E-5</c:v>
                      </c:pt>
                      <c:pt idx="33">
                        <c:v>1.6500000000000001E-5</c:v>
                      </c:pt>
                      <c:pt idx="34">
                        <c:v>1.7E-5</c:v>
                      </c:pt>
                      <c:pt idx="35">
                        <c:v>1.7499999999999998E-5</c:v>
                      </c:pt>
                      <c:pt idx="36">
                        <c:v>1.8E-5</c:v>
                      </c:pt>
                      <c:pt idx="37">
                        <c:v>1.8499999999999999E-5</c:v>
                      </c:pt>
                      <c:pt idx="38">
                        <c:v>1.9000000000000001E-5</c:v>
                      </c:pt>
                      <c:pt idx="39">
                        <c:v>1.95E-5</c:v>
                      </c:pt>
                      <c:pt idx="40">
                        <c:v>2.0000000000000002E-5</c:v>
                      </c:pt>
                      <c:pt idx="41">
                        <c:v>2.05E-5</c:v>
                      </c:pt>
                      <c:pt idx="42">
                        <c:v>2.0999999999999999E-5</c:v>
                      </c:pt>
                      <c:pt idx="43">
                        <c:v>2.1500000000000001E-5</c:v>
                      </c:pt>
                      <c:pt idx="44">
                        <c:v>2.1999999999999999E-5</c:v>
                      </c:pt>
                      <c:pt idx="45">
                        <c:v>2.2500000000000001E-5</c:v>
                      </c:pt>
                      <c:pt idx="46">
                        <c:v>2.3E-5</c:v>
                      </c:pt>
                      <c:pt idx="47">
                        <c:v>2.3499999999999999E-5</c:v>
                      </c:pt>
                      <c:pt idx="48">
                        <c:v>2.4000000000000001E-5</c:v>
                      </c:pt>
                      <c:pt idx="49">
                        <c:v>2.4499999999999999E-5</c:v>
                      </c:pt>
                      <c:pt idx="50">
                        <c:v>2.5000000000000001E-5</c:v>
                      </c:pt>
                      <c:pt idx="51">
                        <c:v>2.55E-5</c:v>
                      </c:pt>
                      <c:pt idx="52">
                        <c:v>2.5999999999999998E-5</c:v>
                      </c:pt>
                      <c:pt idx="53">
                        <c:v>2.65E-5</c:v>
                      </c:pt>
                      <c:pt idx="54">
                        <c:v>2.6999999999999999E-5</c:v>
                      </c:pt>
                      <c:pt idx="55">
                        <c:v>2.7500000000000001E-5</c:v>
                      </c:pt>
                      <c:pt idx="56">
                        <c:v>2.8E-5</c:v>
                      </c:pt>
                      <c:pt idx="57">
                        <c:v>2.8500000000000002E-5</c:v>
                      </c:pt>
                      <c:pt idx="58">
                        <c:v>2.9E-5</c:v>
                      </c:pt>
                      <c:pt idx="59">
                        <c:v>2.9499999999999999E-5</c:v>
                      </c:pt>
                      <c:pt idx="60">
                        <c:v>3.0000000000000001E-5</c:v>
                      </c:pt>
                      <c:pt idx="61">
                        <c:v>3.0499999999999999E-5</c:v>
                      </c:pt>
                      <c:pt idx="62">
                        <c:v>3.1000000000000001E-5</c:v>
                      </c:pt>
                      <c:pt idx="63">
                        <c:v>3.15E-5</c:v>
                      </c:pt>
                      <c:pt idx="64">
                        <c:v>3.1999999999999999E-5</c:v>
                      </c:pt>
                      <c:pt idx="65">
                        <c:v>3.2499999999999997E-5</c:v>
                      </c:pt>
                      <c:pt idx="66">
                        <c:v>3.3000000000000003E-5</c:v>
                      </c:pt>
                      <c:pt idx="67">
                        <c:v>3.3500000000000001E-5</c:v>
                      </c:pt>
                      <c:pt idx="68">
                        <c:v>3.4E-5</c:v>
                      </c:pt>
                      <c:pt idx="69">
                        <c:v>3.4499999999999998E-5</c:v>
                      </c:pt>
                      <c:pt idx="70">
                        <c:v>3.4999999999999997E-5</c:v>
                      </c:pt>
                      <c:pt idx="71">
                        <c:v>3.5500000000000002E-5</c:v>
                      </c:pt>
                      <c:pt idx="72">
                        <c:v>3.6000000000000001E-5</c:v>
                      </c:pt>
                      <c:pt idx="73">
                        <c:v>3.65E-5</c:v>
                      </c:pt>
                      <c:pt idx="74">
                        <c:v>3.6999999999999998E-5</c:v>
                      </c:pt>
                      <c:pt idx="75">
                        <c:v>3.7499999999999997E-5</c:v>
                      </c:pt>
                      <c:pt idx="76">
                        <c:v>3.8000000000000002E-5</c:v>
                      </c:pt>
                      <c:pt idx="77">
                        <c:v>3.8500000000000001E-5</c:v>
                      </c:pt>
                      <c:pt idx="78">
                        <c:v>3.8999999999999999E-5</c:v>
                      </c:pt>
                      <c:pt idx="79">
                        <c:v>3.9499999999999998E-5</c:v>
                      </c:pt>
                      <c:pt idx="80">
                        <c:v>4.0000000000000003E-5</c:v>
                      </c:pt>
                      <c:pt idx="81">
                        <c:v>4.0500000000000002E-5</c:v>
                      </c:pt>
                      <c:pt idx="82">
                        <c:v>4.1E-5</c:v>
                      </c:pt>
                      <c:pt idx="83">
                        <c:v>4.1499999999999999E-5</c:v>
                      </c:pt>
                      <c:pt idx="84">
                        <c:v>4.1999999999999998E-5</c:v>
                      </c:pt>
                      <c:pt idx="85">
                        <c:v>4.2500000000000003E-5</c:v>
                      </c:pt>
                      <c:pt idx="86">
                        <c:v>4.3000000000000002E-5</c:v>
                      </c:pt>
                      <c:pt idx="87">
                        <c:v>4.35E-5</c:v>
                      </c:pt>
                      <c:pt idx="88">
                        <c:v>4.3999999999999999E-5</c:v>
                      </c:pt>
                      <c:pt idx="89">
                        <c:v>4.4499999999999997E-5</c:v>
                      </c:pt>
                      <c:pt idx="90">
                        <c:v>4.5000000000000003E-5</c:v>
                      </c:pt>
                      <c:pt idx="91">
                        <c:v>4.5500000000000001E-5</c:v>
                      </c:pt>
                      <c:pt idx="92">
                        <c:v>4.6E-5</c:v>
                      </c:pt>
                      <c:pt idx="93">
                        <c:v>4.6499999999999999E-5</c:v>
                      </c:pt>
                      <c:pt idx="94">
                        <c:v>4.6999999999999997E-5</c:v>
                      </c:pt>
                      <c:pt idx="95">
                        <c:v>4.7500000000000003E-5</c:v>
                      </c:pt>
                      <c:pt idx="96">
                        <c:v>4.8000000000000001E-5</c:v>
                      </c:pt>
                      <c:pt idx="97">
                        <c:v>4.85E-5</c:v>
                      </c:pt>
                      <c:pt idx="98">
                        <c:v>4.8999999999999998E-5</c:v>
                      </c:pt>
                      <c:pt idx="99">
                        <c:v>4.9499999999999997E-5</c:v>
                      </c:pt>
                      <c:pt idx="100">
                        <c:v>5.0000000000000002E-5</c:v>
                      </c:pt>
                      <c:pt idx="101">
                        <c:v>5.0500000000000001E-5</c:v>
                      </c:pt>
                      <c:pt idx="102">
                        <c:v>5.1E-5</c:v>
                      </c:pt>
                      <c:pt idx="103">
                        <c:v>5.1499999999999998E-5</c:v>
                      </c:pt>
                      <c:pt idx="104">
                        <c:v>5.1999999999999997E-5</c:v>
                      </c:pt>
                      <c:pt idx="105">
                        <c:v>5.2500000000000002E-5</c:v>
                      </c:pt>
                      <c:pt idx="106">
                        <c:v>5.3000000000000001E-5</c:v>
                      </c:pt>
                      <c:pt idx="107">
                        <c:v>5.3499999999999999E-5</c:v>
                      </c:pt>
                      <c:pt idx="108">
                        <c:v>5.3999999999999998E-5</c:v>
                      </c:pt>
                      <c:pt idx="109">
                        <c:v>5.4500000000000003E-5</c:v>
                      </c:pt>
                      <c:pt idx="110">
                        <c:v>5.5000000000000002E-5</c:v>
                      </c:pt>
                      <c:pt idx="111">
                        <c:v>5.5500000000000001E-5</c:v>
                      </c:pt>
                      <c:pt idx="112">
                        <c:v>5.5999999999999999E-5</c:v>
                      </c:pt>
                      <c:pt idx="113">
                        <c:v>5.6499999999999998E-5</c:v>
                      </c:pt>
                      <c:pt idx="114">
                        <c:v>5.7000000000000003E-5</c:v>
                      </c:pt>
                      <c:pt idx="115">
                        <c:v>5.7500000000000002E-5</c:v>
                      </c:pt>
                      <c:pt idx="116">
                        <c:v>5.8E-5</c:v>
                      </c:pt>
                      <c:pt idx="117">
                        <c:v>5.8499999999999999E-5</c:v>
                      </c:pt>
                      <c:pt idx="118">
                        <c:v>5.8999999999999998E-5</c:v>
                      </c:pt>
                      <c:pt idx="119">
                        <c:v>5.9500000000000003E-5</c:v>
                      </c:pt>
                      <c:pt idx="120">
                        <c:v>6.0000000000000002E-5</c:v>
                      </c:pt>
                      <c:pt idx="121">
                        <c:v>6.05E-5</c:v>
                      </c:pt>
                      <c:pt idx="122">
                        <c:v>6.0999999999999999E-5</c:v>
                      </c:pt>
                      <c:pt idx="123">
                        <c:v>6.1500000000000004E-5</c:v>
                      </c:pt>
                      <c:pt idx="124">
                        <c:v>6.2000000000000003E-5</c:v>
                      </c:pt>
                      <c:pt idx="125">
                        <c:v>6.2500000000000001E-5</c:v>
                      </c:pt>
                      <c:pt idx="126">
                        <c:v>6.3E-5</c:v>
                      </c:pt>
                      <c:pt idx="127">
                        <c:v>6.3499999999999999E-5</c:v>
                      </c:pt>
                      <c:pt idx="128">
                        <c:v>6.3999999999999997E-5</c:v>
                      </c:pt>
                      <c:pt idx="129">
                        <c:v>6.4499999999999996E-5</c:v>
                      </c:pt>
                      <c:pt idx="130">
                        <c:v>6.4999999999999994E-5</c:v>
                      </c:pt>
                      <c:pt idx="131">
                        <c:v>6.5500000000000006E-5</c:v>
                      </c:pt>
                      <c:pt idx="132">
                        <c:v>6.6000000000000005E-5</c:v>
                      </c:pt>
                      <c:pt idx="133">
                        <c:v>6.6500000000000004E-5</c:v>
                      </c:pt>
                      <c:pt idx="134">
                        <c:v>6.7000000000000002E-5</c:v>
                      </c:pt>
                      <c:pt idx="135">
                        <c:v>6.7500000000000001E-5</c:v>
                      </c:pt>
                      <c:pt idx="136">
                        <c:v>6.7999999999999999E-5</c:v>
                      </c:pt>
                      <c:pt idx="137">
                        <c:v>6.8499999999999998E-5</c:v>
                      </c:pt>
                      <c:pt idx="138">
                        <c:v>6.8999999999999997E-5</c:v>
                      </c:pt>
                      <c:pt idx="139">
                        <c:v>6.9499999999999995E-5</c:v>
                      </c:pt>
                      <c:pt idx="140">
                        <c:v>6.9999999999999994E-5</c:v>
                      </c:pt>
                      <c:pt idx="141">
                        <c:v>7.0500000000000006E-5</c:v>
                      </c:pt>
                      <c:pt idx="142">
                        <c:v>7.1000000000000005E-5</c:v>
                      </c:pt>
                      <c:pt idx="143">
                        <c:v>7.1500000000000003E-5</c:v>
                      </c:pt>
                      <c:pt idx="144">
                        <c:v>7.2000000000000002E-5</c:v>
                      </c:pt>
                      <c:pt idx="145">
                        <c:v>7.25E-5</c:v>
                      </c:pt>
                      <c:pt idx="146">
                        <c:v>7.2999999999999999E-5</c:v>
                      </c:pt>
                      <c:pt idx="147">
                        <c:v>7.3499999999999998E-5</c:v>
                      </c:pt>
                      <c:pt idx="148">
                        <c:v>7.3999999999999996E-5</c:v>
                      </c:pt>
                      <c:pt idx="149">
                        <c:v>7.4499999999999995E-5</c:v>
                      </c:pt>
                      <c:pt idx="150">
                        <c:v>7.4999999999999993E-5</c:v>
                      </c:pt>
                      <c:pt idx="151">
                        <c:v>7.5500000000000006E-5</c:v>
                      </c:pt>
                      <c:pt idx="152">
                        <c:v>7.6000000000000004E-5</c:v>
                      </c:pt>
                      <c:pt idx="153">
                        <c:v>7.6500000000000003E-5</c:v>
                      </c:pt>
                      <c:pt idx="154">
                        <c:v>7.7000000000000001E-5</c:v>
                      </c:pt>
                      <c:pt idx="155">
                        <c:v>7.75E-5</c:v>
                      </c:pt>
                      <c:pt idx="156">
                        <c:v>7.7999999999999999E-5</c:v>
                      </c:pt>
                      <c:pt idx="157">
                        <c:v>7.8499999999999997E-5</c:v>
                      </c:pt>
                      <c:pt idx="158">
                        <c:v>7.8999999999999996E-5</c:v>
                      </c:pt>
                      <c:pt idx="159">
                        <c:v>7.9499999999999994E-5</c:v>
                      </c:pt>
                      <c:pt idx="160">
                        <c:v>8.0000000000000007E-5</c:v>
                      </c:pt>
                      <c:pt idx="161">
                        <c:v>8.0500000000000005E-5</c:v>
                      </c:pt>
                      <c:pt idx="162">
                        <c:v>8.1000000000000004E-5</c:v>
                      </c:pt>
                      <c:pt idx="163">
                        <c:v>8.1500000000000002E-5</c:v>
                      </c:pt>
                      <c:pt idx="164">
                        <c:v>8.2000000000000001E-5</c:v>
                      </c:pt>
                      <c:pt idx="165">
                        <c:v>8.25E-5</c:v>
                      </c:pt>
                      <c:pt idx="166">
                        <c:v>8.2999999999999998E-5</c:v>
                      </c:pt>
                      <c:pt idx="167">
                        <c:v>8.3499999999999997E-5</c:v>
                      </c:pt>
                      <c:pt idx="168">
                        <c:v>8.3999999999999995E-5</c:v>
                      </c:pt>
                      <c:pt idx="169">
                        <c:v>8.4499999999999994E-5</c:v>
                      </c:pt>
                      <c:pt idx="170">
                        <c:v>8.5000000000000006E-5</c:v>
                      </c:pt>
                      <c:pt idx="171">
                        <c:v>8.5500000000000005E-5</c:v>
                      </c:pt>
                      <c:pt idx="172">
                        <c:v>8.6000000000000003E-5</c:v>
                      </c:pt>
                      <c:pt idx="173">
                        <c:v>8.6500000000000002E-5</c:v>
                      </c:pt>
                      <c:pt idx="174">
                        <c:v>8.7000000000000001E-5</c:v>
                      </c:pt>
                      <c:pt idx="175">
                        <c:v>8.7499999999999999E-5</c:v>
                      </c:pt>
                      <c:pt idx="176">
                        <c:v>8.7999999999999998E-5</c:v>
                      </c:pt>
                      <c:pt idx="177">
                        <c:v>8.8499999999999996E-5</c:v>
                      </c:pt>
                      <c:pt idx="178">
                        <c:v>8.8999999999999995E-5</c:v>
                      </c:pt>
                      <c:pt idx="179">
                        <c:v>8.9499999999999994E-5</c:v>
                      </c:pt>
                      <c:pt idx="180">
                        <c:v>9.0000000000000006E-5</c:v>
                      </c:pt>
                      <c:pt idx="181">
                        <c:v>9.0500000000000004E-5</c:v>
                      </c:pt>
                      <c:pt idx="182">
                        <c:v>9.1000000000000003E-5</c:v>
                      </c:pt>
                      <c:pt idx="183">
                        <c:v>9.1500000000000001E-5</c:v>
                      </c:pt>
                      <c:pt idx="184">
                        <c:v>9.2E-5</c:v>
                      </c:pt>
                      <c:pt idx="185">
                        <c:v>9.2499999999999999E-5</c:v>
                      </c:pt>
                      <c:pt idx="186">
                        <c:v>9.2999999999999997E-5</c:v>
                      </c:pt>
                      <c:pt idx="187">
                        <c:v>9.3499999999999996E-5</c:v>
                      </c:pt>
                      <c:pt idx="188">
                        <c:v>9.3999999999999994E-5</c:v>
                      </c:pt>
                      <c:pt idx="189">
                        <c:v>9.4500000000000007E-5</c:v>
                      </c:pt>
                      <c:pt idx="190">
                        <c:v>9.5000000000000005E-5</c:v>
                      </c:pt>
                      <c:pt idx="191">
                        <c:v>9.5500000000000004E-5</c:v>
                      </c:pt>
                      <c:pt idx="192">
                        <c:v>9.6000000000000002E-5</c:v>
                      </c:pt>
                      <c:pt idx="193">
                        <c:v>9.6500000000000001E-5</c:v>
                      </c:pt>
                      <c:pt idx="194">
                        <c:v>9.7E-5</c:v>
                      </c:pt>
                      <c:pt idx="195">
                        <c:v>9.7499999999999998E-5</c:v>
                      </c:pt>
                      <c:pt idx="196">
                        <c:v>9.7999999999999997E-5</c:v>
                      </c:pt>
                      <c:pt idx="197">
                        <c:v>9.8499999999999995E-5</c:v>
                      </c:pt>
                      <c:pt idx="198">
                        <c:v>9.8999999999999994E-5</c:v>
                      </c:pt>
                      <c:pt idx="199">
                        <c:v>9.9500000000000006E-5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Sheet1!$B$14:$B$214</c15:sqref>
                        </c15:formulaRef>
                      </c:ext>
                    </c:extLst>
                    <c:numCache>
                      <c:formatCode>General</c:formatCode>
                      <c:ptCount val="201"/>
                      <c:pt idx="0">
                        <c:v>2.1914999999999999E-3</c:v>
                      </c:pt>
                      <c:pt idx="1">
                        <c:v>3.1609999999999999E-4</c:v>
                      </c:pt>
                      <c:pt idx="2">
                        <c:v>-3.2341000000000002E-3</c:v>
                      </c:pt>
                      <c:pt idx="3">
                        <c:v>-3.2464E-3</c:v>
                      </c:pt>
                      <c:pt idx="4">
                        <c:v>-3.3349999999999999E-3</c:v>
                      </c:pt>
                      <c:pt idx="5">
                        <c:v>2.1164000000000001E-3</c:v>
                      </c:pt>
                      <c:pt idx="6">
                        <c:v>2.3544999999999998E-3</c:v>
                      </c:pt>
                      <c:pt idx="7">
                        <c:v>2.3132999999999999E-3</c:v>
                      </c:pt>
                      <c:pt idx="8">
                        <c:v>2.3121000000000001E-3</c:v>
                      </c:pt>
                      <c:pt idx="9">
                        <c:v>2.3046999999999998E-3</c:v>
                      </c:pt>
                      <c:pt idx="10">
                        <c:v>2.245E-3</c:v>
                      </c:pt>
                      <c:pt idx="11">
                        <c:v>2.2997999999999998E-3</c:v>
                      </c:pt>
                      <c:pt idx="12">
                        <c:v>2.2918000000000001E-3</c:v>
                      </c:pt>
                      <c:pt idx="13">
                        <c:v>2.2709000000000002E-3</c:v>
                      </c:pt>
                      <c:pt idx="14">
                        <c:v>2.2629E-3</c:v>
                      </c:pt>
                      <c:pt idx="15">
                        <c:v>2.317E-3</c:v>
                      </c:pt>
                      <c:pt idx="16">
                        <c:v>2.2751999999999998E-3</c:v>
                      </c:pt>
                      <c:pt idx="17">
                        <c:v>2.2850000000000001E-3</c:v>
                      </c:pt>
                      <c:pt idx="18">
                        <c:v>2.2647000000000001E-3</c:v>
                      </c:pt>
                      <c:pt idx="19">
                        <c:v>2.2469E-3</c:v>
                      </c:pt>
                      <c:pt idx="20">
                        <c:v>2.2493000000000001E-3</c:v>
                      </c:pt>
                      <c:pt idx="21">
                        <c:v>2.2843999999999998E-3</c:v>
                      </c:pt>
                      <c:pt idx="22">
                        <c:v>2.2032000000000002E-3</c:v>
                      </c:pt>
                      <c:pt idx="23">
                        <c:v>2.2536000000000001E-3</c:v>
                      </c:pt>
                      <c:pt idx="24">
                        <c:v>2.2296E-3</c:v>
                      </c:pt>
                      <c:pt idx="25">
                        <c:v>2.2788999999999999E-3</c:v>
                      </c:pt>
                      <c:pt idx="26">
                        <c:v>2.1305999999999999E-3</c:v>
                      </c:pt>
                      <c:pt idx="27">
                        <c:v>-2.9307999999999999E-3</c:v>
                      </c:pt>
                      <c:pt idx="28">
                        <c:v>-3.2475999999999998E-3</c:v>
                      </c:pt>
                      <c:pt idx="29">
                        <c:v>-3.1713000000000002E-3</c:v>
                      </c:pt>
                      <c:pt idx="30">
                        <c:v>1.0175E-3</c:v>
                      </c:pt>
                      <c:pt idx="31">
                        <c:v>2.3896E-3</c:v>
                      </c:pt>
                      <c:pt idx="32">
                        <c:v>2.2997999999999998E-3</c:v>
                      </c:pt>
                      <c:pt idx="33">
                        <c:v>2.3275000000000001E-3</c:v>
                      </c:pt>
                      <c:pt idx="34">
                        <c:v>2.2880999999999999E-3</c:v>
                      </c:pt>
                      <c:pt idx="35">
                        <c:v>2.3299000000000002E-3</c:v>
                      </c:pt>
                      <c:pt idx="36">
                        <c:v>2.3275000000000001E-3</c:v>
                      </c:pt>
                      <c:pt idx="37">
                        <c:v>2.3268E-3</c:v>
                      </c:pt>
                      <c:pt idx="38">
                        <c:v>2.2277999999999998E-3</c:v>
                      </c:pt>
                      <c:pt idx="39">
                        <c:v>2.2493000000000001E-3</c:v>
                      </c:pt>
                      <c:pt idx="40">
                        <c:v>-2.8525999999999998E-3</c:v>
                      </c:pt>
                      <c:pt idx="41">
                        <c:v>-3.2014999999999999E-3</c:v>
                      </c:pt>
                      <c:pt idx="42">
                        <c:v>-3.2537999999999998E-3</c:v>
                      </c:pt>
                      <c:pt idx="43">
                        <c:v>9.5410000000000004E-4</c:v>
                      </c:pt>
                      <c:pt idx="44">
                        <c:v>2.3367000000000001E-3</c:v>
                      </c:pt>
                      <c:pt idx="45">
                        <c:v>2.3755E-3</c:v>
                      </c:pt>
                      <c:pt idx="46">
                        <c:v>2.3544999999999998E-3</c:v>
                      </c:pt>
                      <c:pt idx="47">
                        <c:v>2.2690000000000002E-3</c:v>
                      </c:pt>
                      <c:pt idx="48">
                        <c:v>2.2929999999999999E-3</c:v>
                      </c:pt>
                      <c:pt idx="49">
                        <c:v>2.3446999999999999E-3</c:v>
                      </c:pt>
                      <c:pt idx="50">
                        <c:v>2.3072000000000001E-3</c:v>
                      </c:pt>
                      <c:pt idx="51">
                        <c:v>2.2794999999999998E-3</c:v>
                      </c:pt>
                      <c:pt idx="52">
                        <c:v>2.3256000000000001E-3</c:v>
                      </c:pt>
                      <c:pt idx="53">
                        <c:v>2.3145000000000002E-3</c:v>
                      </c:pt>
                      <c:pt idx="54">
                        <c:v>2.3459000000000002E-3</c:v>
                      </c:pt>
                      <c:pt idx="55">
                        <c:v>2.3046999999999998E-3</c:v>
                      </c:pt>
                      <c:pt idx="56">
                        <c:v>2.3649999999999999E-3</c:v>
                      </c:pt>
                      <c:pt idx="57">
                        <c:v>2.2942000000000001E-3</c:v>
                      </c:pt>
                      <c:pt idx="58">
                        <c:v>2.3213000000000001E-3</c:v>
                      </c:pt>
                      <c:pt idx="59">
                        <c:v>2.3176E-3</c:v>
                      </c:pt>
                      <c:pt idx="60">
                        <c:v>2.3687000000000001E-3</c:v>
                      </c:pt>
                      <c:pt idx="61">
                        <c:v>2.3275000000000001E-3</c:v>
                      </c:pt>
                      <c:pt idx="62">
                        <c:v>2.3072000000000001E-3</c:v>
                      </c:pt>
                      <c:pt idx="63">
                        <c:v>2.2739000000000001E-3</c:v>
                      </c:pt>
                      <c:pt idx="64">
                        <c:v>2.2653E-3</c:v>
                      </c:pt>
                      <c:pt idx="65">
                        <c:v>-3.1829999999999998E-4</c:v>
                      </c:pt>
                      <c:pt idx="66">
                        <c:v>-3.4501000000000002E-3</c:v>
                      </c:pt>
                      <c:pt idx="67">
                        <c:v>-3.4278999999999998E-3</c:v>
                      </c:pt>
                      <c:pt idx="68">
                        <c:v>-3.1386999999999999E-3</c:v>
                      </c:pt>
                      <c:pt idx="69">
                        <c:v>2.2339E-3</c:v>
                      </c:pt>
                      <c:pt idx="70">
                        <c:v>2.3908000000000002E-3</c:v>
                      </c:pt>
                      <c:pt idx="71">
                        <c:v>2.3521000000000002E-3</c:v>
                      </c:pt>
                      <c:pt idx="72">
                        <c:v>2.3890000000000001E-3</c:v>
                      </c:pt>
                      <c:pt idx="73">
                        <c:v>2.3422E-3</c:v>
                      </c:pt>
                      <c:pt idx="74">
                        <c:v>2.3527000000000001E-3</c:v>
                      </c:pt>
                      <c:pt idx="75">
                        <c:v>2.3508000000000001E-3</c:v>
                      </c:pt>
                      <c:pt idx="76">
                        <c:v>2.4130000000000002E-3</c:v>
                      </c:pt>
                      <c:pt idx="77">
                        <c:v>2.3563999999999998E-3</c:v>
                      </c:pt>
                      <c:pt idx="78">
                        <c:v>-8.3800000000000004E-5</c:v>
                      </c:pt>
                      <c:pt idx="79">
                        <c:v>-3.2112999999999998E-3</c:v>
                      </c:pt>
                      <c:pt idx="80">
                        <c:v>-3.2986999999999999E-3</c:v>
                      </c:pt>
                      <c:pt idx="81">
                        <c:v>-3.0668000000000002E-3</c:v>
                      </c:pt>
                      <c:pt idx="82">
                        <c:v>2.2149000000000001E-3</c:v>
                      </c:pt>
                      <c:pt idx="83">
                        <c:v>2.3914000000000001E-3</c:v>
                      </c:pt>
                      <c:pt idx="84">
                        <c:v>2.3982000000000001E-3</c:v>
                      </c:pt>
                      <c:pt idx="85">
                        <c:v>2.4307999999999999E-3</c:v>
                      </c:pt>
                      <c:pt idx="86">
                        <c:v>2.3644E-3</c:v>
                      </c:pt>
                      <c:pt idx="87">
                        <c:v>2.3890000000000001E-3</c:v>
                      </c:pt>
                      <c:pt idx="88">
                        <c:v>2.4407000000000001E-3</c:v>
                      </c:pt>
                      <c:pt idx="89">
                        <c:v>2.4911E-3</c:v>
                      </c:pt>
                      <c:pt idx="90">
                        <c:v>2.4880000000000002E-3</c:v>
                      </c:pt>
                      <c:pt idx="91">
                        <c:v>2.4437E-3</c:v>
                      </c:pt>
                      <c:pt idx="92">
                        <c:v>2.4781999999999998E-3</c:v>
                      </c:pt>
                      <c:pt idx="93">
                        <c:v>2.3847E-3</c:v>
                      </c:pt>
                      <c:pt idx="94">
                        <c:v>2.3852999999999999E-3</c:v>
                      </c:pt>
                      <c:pt idx="95">
                        <c:v>2.3508000000000001E-3</c:v>
                      </c:pt>
                      <c:pt idx="96">
                        <c:v>2.405E-3</c:v>
                      </c:pt>
                      <c:pt idx="97">
                        <c:v>2.3841000000000001E-3</c:v>
                      </c:pt>
                      <c:pt idx="98">
                        <c:v>2.3877999999999998E-3</c:v>
                      </c:pt>
                      <c:pt idx="99">
                        <c:v>2.4166999999999999E-3</c:v>
                      </c:pt>
                      <c:pt idx="100">
                        <c:v>2.4437E-3</c:v>
                      </c:pt>
                      <c:pt idx="101">
                        <c:v>2.4247000000000001E-3</c:v>
                      </c:pt>
                      <c:pt idx="102">
                        <c:v>2.4142E-3</c:v>
                      </c:pt>
                      <c:pt idx="103">
                        <c:v>2.3976000000000002E-3</c:v>
                      </c:pt>
                      <c:pt idx="104">
                        <c:v>-2.8162999999999999E-3</c:v>
                      </c:pt>
                      <c:pt idx="105">
                        <c:v>-3.1080000000000001E-3</c:v>
                      </c:pt>
                      <c:pt idx="106">
                        <c:v>-3.0913999999999998E-3</c:v>
                      </c:pt>
                      <c:pt idx="107">
                        <c:v>1.5762E-3</c:v>
                      </c:pt>
                      <c:pt idx="108">
                        <c:v>2.5785000000000001E-3</c:v>
                      </c:pt>
                      <c:pt idx="109">
                        <c:v>2.5016000000000001E-3</c:v>
                      </c:pt>
                      <c:pt idx="110">
                        <c:v>2.5133E-3</c:v>
                      </c:pt>
                      <c:pt idx="111">
                        <c:v>2.5422000000000001E-3</c:v>
                      </c:pt>
                      <c:pt idx="112">
                        <c:v>2.5119999999999999E-3</c:v>
                      </c:pt>
                      <c:pt idx="113">
                        <c:v>2.5089999999999999E-3</c:v>
                      </c:pt>
                      <c:pt idx="114">
                        <c:v>2.4764000000000001E-3</c:v>
                      </c:pt>
                      <c:pt idx="115">
                        <c:v>2.5108000000000001E-3</c:v>
                      </c:pt>
                      <c:pt idx="116">
                        <c:v>2.4627999999999998E-3</c:v>
                      </c:pt>
                      <c:pt idx="117">
                        <c:v>-2.8132999999999999E-3</c:v>
                      </c:pt>
                      <c:pt idx="118">
                        <c:v>-3.1197E-3</c:v>
                      </c:pt>
                      <c:pt idx="119">
                        <c:v>-3.1227E-3</c:v>
                      </c:pt>
                      <c:pt idx="120">
                        <c:v>1.5264E-3</c:v>
                      </c:pt>
                      <c:pt idx="121">
                        <c:v>2.5982000000000002E-3</c:v>
                      </c:pt>
                      <c:pt idx="122">
                        <c:v>2.6191000000000001E-3</c:v>
                      </c:pt>
                      <c:pt idx="123">
                        <c:v>2.5557000000000002E-3</c:v>
                      </c:pt>
                      <c:pt idx="124">
                        <c:v>2.5612999999999999E-3</c:v>
                      </c:pt>
                      <c:pt idx="125">
                        <c:v>2.5471000000000001E-3</c:v>
                      </c:pt>
                      <c:pt idx="126">
                        <c:v>2.5871000000000002E-3</c:v>
                      </c:pt>
                      <c:pt idx="127">
                        <c:v>2.5607E-3</c:v>
                      </c:pt>
                      <c:pt idx="128">
                        <c:v>2.5939000000000001E-3</c:v>
                      </c:pt>
                      <c:pt idx="129">
                        <c:v>2.6056E-3</c:v>
                      </c:pt>
                      <c:pt idx="130">
                        <c:v>2.5853E-3</c:v>
                      </c:pt>
                      <c:pt idx="131">
                        <c:v>2.6308E-3</c:v>
                      </c:pt>
                      <c:pt idx="132">
                        <c:v>2.565E-3</c:v>
                      </c:pt>
                      <c:pt idx="133">
                        <c:v>2.5753999999999998E-3</c:v>
                      </c:pt>
                      <c:pt idx="134">
                        <c:v>2.5588E-3</c:v>
                      </c:pt>
                      <c:pt idx="135">
                        <c:v>2.5544999999999999E-3</c:v>
                      </c:pt>
                      <c:pt idx="136">
                        <c:v>2.5600000000000002E-3</c:v>
                      </c:pt>
                      <c:pt idx="137">
                        <c:v>2.624E-3</c:v>
                      </c:pt>
                      <c:pt idx="138">
                        <c:v>2.5311000000000001E-3</c:v>
                      </c:pt>
                      <c:pt idx="139">
                        <c:v>2.5322999999999999E-3</c:v>
                      </c:pt>
                      <c:pt idx="140">
                        <c:v>2.5514000000000001E-3</c:v>
                      </c:pt>
                      <c:pt idx="141">
                        <c:v>2.5902E-3</c:v>
                      </c:pt>
                      <c:pt idx="142">
                        <c:v>-5.373E-4</c:v>
                      </c:pt>
                      <c:pt idx="143">
                        <c:v>-2.6976000000000001E-3</c:v>
                      </c:pt>
                      <c:pt idx="144">
                        <c:v>-2.7382000000000001E-3</c:v>
                      </c:pt>
                      <c:pt idx="145">
                        <c:v>-1.9211E-3</c:v>
                      </c:pt>
                      <c:pt idx="146">
                        <c:v>2.5576000000000002E-3</c:v>
                      </c:pt>
                      <c:pt idx="147">
                        <c:v>2.6480000000000002E-3</c:v>
                      </c:pt>
                      <c:pt idx="148">
                        <c:v>2.6492999999999998E-3</c:v>
                      </c:pt>
                      <c:pt idx="149">
                        <c:v>2.6768999999999999E-3</c:v>
                      </c:pt>
                      <c:pt idx="150">
                        <c:v>2.5550999999999998E-3</c:v>
                      </c:pt>
                      <c:pt idx="151">
                        <c:v>2.5095999999999999E-3</c:v>
                      </c:pt>
                      <c:pt idx="152">
                        <c:v>2.5945E-3</c:v>
                      </c:pt>
                      <c:pt idx="153">
                        <c:v>2.5095999999999999E-3</c:v>
                      </c:pt>
                      <c:pt idx="154">
                        <c:v>2.5539E-3</c:v>
                      </c:pt>
                      <c:pt idx="155">
                        <c:v>-5.0350000000000004E-4</c:v>
                      </c:pt>
                      <c:pt idx="156">
                        <c:v>-2.7147999999999999E-3</c:v>
                      </c:pt>
                      <c:pt idx="157">
                        <c:v>-2.6963E-3</c:v>
                      </c:pt>
                      <c:pt idx="158">
                        <c:v>-1.9537000000000001E-3</c:v>
                      </c:pt>
                      <c:pt idx="159">
                        <c:v>2.4941999999999998E-3</c:v>
                      </c:pt>
                      <c:pt idx="160">
                        <c:v>2.6456000000000001E-3</c:v>
                      </c:pt>
                      <c:pt idx="161">
                        <c:v>2.6843000000000001E-3</c:v>
                      </c:pt>
                      <c:pt idx="162">
                        <c:v>2.7003000000000001E-3</c:v>
                      </c:pt>
                      <c:pt idx="163">
                        <c:v>2.6714E-3</c:v>
                      </c:pt>
                      <c:pt idx="164">
                        <c:v>2.6166000000000002E-3</c:v>
                      </c:pt>
                      <c:pt idx="165">
                        <c:v>2.6430999999999998E-3</c:v>
                      </c:pt>
                      <c:pt idx="166">
                        <c:v>2.6486000000000001E-3</c:v>
                      </c:pt>
                      <c:pt idx="167">
                        <c:v>2.6424999999999999E-3</c:v>
                      </c:pt>
                      <c:pt idx="168">
                        <c:v>2.6529000000000001E-3</c:v>
                      </c:pt>
                      <c:pt idx="169">
                        <c:v>2.7182E-3</c:v>
                      </c:pt>
                      <c:pt idx="170">
                        <c:v>2.6296000000000002E-3</c:v>
                      </c:pt>
                      <c:pt idx="171">
                        <c:v>2.6954000000000001E-3</c:v>
                      </c:pt>
                      <c:pt idx="172">
                        <c:v>2.6430999999999998E-3</c:v>
                      </c:pt>
                      <c:pt idx="173">
                        <c:v>2.6492999999999998E-3</c:v>
                      </c:pt>
                      <c:pt idx="174">
                        <c:v>2.6074000000000002E-3</c:v>
                      </c:pt>
                      <c:pt idx="175">
                        <c:v>2.5452999999999999E-3</c:v>
                      </c:pt>
                      <c:pt idx="176">
                        <c:v>2.5052999999999998E-3</c:v>
                      </c:pt>
                      <c:pt idx="177">
                        <c:v>2.568E-3</c:v>
                      </c:pt>
                      <c:pt idx="178">
                        <c:v>2.5533000000000001E-3</c:v>
                      </c:pt>
                      <c:pt idx="179">
                        <c:v>2.5747999999999999E-3</c:v>
                      </c:pt>
                      <c:pt idx="180">
                        <c:v>2.4104999999999999E-3</c:v>
                      </c:pt>
                      <c:pt idx="181">
                        <c:v>-2.7916999999999998E-3</c:v>
                      </c:pt>
                      <c:pt idx="182">
                        <c:v>-2.9886000000000001E-3</c:v>
                      </c:pt>
                      <c:pt idx="183">
                        <c:v>-3.0076999999999999E-3</c:v>
                      </c:pt>
                      <c:pt idx="184">
                        <c:v>1.8665999999999999E-3</c:v>
                      </c:pt>
                      <c:pt idx="185">
                        <c:v>2.5999999999999999E-3</c:v>
                      </c:pt>
                      <c:pt idx="186">
                        <c:v>2.5206999999999999E-3</c:v>
                      </c:pt>
                      <c:pt idx="187">
                        <c:v>2.5612999999999999E-3</c:v>
                      </c:pt>
                      <c:pt idx="188">
                        <c:v>2.5027999999999999E-3</c:v>
                      </c:pt>
                      <c:pt idx="189">
                        <c:v>2.6093000000000002E-3</c:v>
                      </c:pt>
                      <c:pt idx="190">
                        <c:v>2.5791E-3</c:v>
                      </c:pt>
                      <c:pt idx="191">
                        <c:v>2.5736000000000001E-3</c:v>
                      </c:pt>
                      <c:pt idx="192">
                        <c:v>2.4819E-3</c:v>
                      </c:pt>
                      <c:pt idx="193">
                        <c:v>2.5022E-3</c:v>
                      </c:pt>
                      <c:pt idx="194">
                        <c:v>-2.6262E-3</c:v>
                      </c:pt>
                      <c:pt idx="195">
                        <c:v>-2.8446000000000001E-3</c:v>
                      </c:pt>
                      <c:pt idx="196">
                        <c:v>-2.9665E-3</c:v>
                      </c:pt>
                      <c:pt idx="197">
                        <c:v>1.8801E-3</c:v>
                      </c:pt>
                      <c:pt idx="198">
                        <c:v>2.6437000000000001E-3</c:v>
                      </c:pt>
                      <c:pt idx="199">
                        <c:v>2.6345000000000001E-3</c:v>
                      </c:pt>
                      <c:pt idx="200">
                        <c:v>2.6757E-3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EB11-4401-9139-8E9D0F95ADFD}"/>
                  </c:ext>
                </c:extLst>
              </c15:ser>
            </c15:filteredScatterSeries>
            <c15:filteredScatterSeries>
              <c15:ser>
                <c:idx val="9"/>
                <c:order val="2"/>
                <c:tx>
                  <c:v>two</c:v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Sheet3!$A$1:$A$200</c15:sqref>
                        </c15:formulaRef>
                      </c:ext>
                    </c:extLst>
                    <c:numCache>
                      <c:formatCode>General</c:formatCode>
                      <c:ptCount val="200"/>
                      <c:pt idx="0">
                        <c:v>0</c:v>
                      </c:pt>
                      <c:pt idx="1">
                        <c:v>4.9999999999999998E-7</c:v>
                      </c:pt>
                      <c:pt idx="2">
                        <c:v>9.9999999999999995E-7</c:v>
                      </c:pt>
                      <c:pt idx="3">
                        <c:v>1.5E-6</c:v>
                      </c:pt>
                      <c:pt idx="4">
                        <c:v>1.9999999999999999E-6</c:v>
                      </c:pt>
                      <c:pt idx="5">
                        <c:v>2.5000000000000002E-6</c:v>
                      </c:pt>
                      <c:pt idx="6">
                        <c:v>3.0000000000000001E-6</c:v>
                      </c:pt>
                      <c:pt idx="7">
                        <c:v>3.4999999999999999E-6</c:v>
                      </c:pt>
                      <c:pt idx="8">
                        <c:v>3.9999999999999998E-6</c:v>
                      </c:pt>
                      <c:pt idx="9">
                        <c:v>4.5000000000000001E-6</c:v>
                      </c:pt>
                      <c:pt idx="10">
                        <c:v>5.0000000000000004E-6</c:v>
                      </c:pt>
                      <c:pt idx="11">
                        <c:v>5.4999999999999999E-6</c:v>
                      </c:pt>
                      <c:pt idx="12">
                        <c:v>6.0000000000000002E-6</c:v>
                      </c:pt>
                      <c:pt idx="13">
                        <c:v>6.4999999999999996E-6</c:v>
                      </c:pt>
                      <c:pt idx="14">
                        <c:v>6.9999999999999999E-6</c:v>
                      </c:pt>
                      <c:pt idx="15">
                        <c:v>7.5000000000000002E-6</c:v>
                      </c:pt>
                      <c:pt idx="16">
                        <c:v>7.9999999999999996E-6</c:v>
                      </c:pt>
                      <c:pt idx="17">
                        <c:v>8.4999999999999999E-6</c:v>
                      </c:pt>
                      <c:pt idx="18">
                        <c:v>9.0000000000000002E-6</c:v>
                      </c:pt>
                      <c:pt idx="19">
                        <c:v>9.5000000000000005E-6</c:v>
                      </c:pt>
                      <c:pt idx="20">
                        <c:v>1.0000000000000001E-5</c:v>
                      </c:pt>
                      <c:pt idx="21">
                        <c:v>1.0499999999999999E-5</c:v>
                      </c:pt>
                      <c:pt idx="22">
                        <c:v>1.1E-5</c:v>
                      </c:pt>
                      <c:pt idx="23">
                        <c:v>1.15E-5</c:v>
                      </c:pt>
                      <c:pt idx="24">
                        <c:v>1.2E-5</c:v>
                      </c:pt>
                      <c:pt idx="25">
                        <c:v>1.2500000000000001E-5</c:v>
                      </c:pt>
                      <c:pt idx="26">
                        <c:v>1.2999999999999999E-5</c:v>
                      </c:pt>
                      <c:pt idx="27">
                        <c:v>1.3499999999999999E-5</c:v>
                      </c:pt>
                      <c:pt idx="28">
                        <c:v>1.4E-5</c:v>
                      </c:pt>
                      <c:pt idx="29">
                        <c:v>1.45E-5</c:v>
                      </c:pt>
                      <c:pt idx="30">
                        <c:v>1.5E-5</c:v>
                      </c:pt>
                      <c:pt idx="31">
                        <c:v>1.5500000000000001E-5</c:v>
                      </c:pt>
                      <c:pt idx="32">
                        <c:v>1.5999999999999999E-5</c:v>
                      </c:pt>
                      <c:pt idx="33">
                        <c:v>1.6500000000000001E-5</c:v>
                      </c:pt>
                      <c:pt idx="34">
                        <c:v>1.7E-5</c:v>
                      </c:pt>
                      <c:pt idx="35">
                        <c:v>1.7499999999999998E-5</c:v>
                      </c:pt>
                      <c:pt idx="36">
                        <c:v>1.8E-5</c:v>
                      </c:pt>
                      <c:pt idx="37">
                        <c:v>1.8499999999999999E-5</c:v>
                      </c:pt>
                      <c:pt idx="38">
                        <c:v>1.9000000000000001E-5</c:v>
                      </c:pt>
                      <c:pt idx="39">
                        <c:v>1.95E-5</c:v>
                      </c:pt>
                      <c:pt idx="40">
                        <c:v>2.0000000000000002E-5</c:v>
                      </c:pt>
                      <c:pt idx="41">
                        <c:v>2.05E-5</c:v>
                      </c:pt>
                      <c:pt idx="42">
                        <c:v>2.0999999999999999E-5</c:v>
                      </c:pt>
                      <c:pt idx="43">
                        <c:v>2.1500000000000001E-5</c:v>
                      </c:pt>
                      <c:pt idx="44">
                        <c:v>2.1999999999999999E-5</c:v>
                      </c:pt>
                      <c:pt idx="45">
                        <c:v>2.2500000000000001E-5</c:v>
                      </c:pt>
                      <c:pt idx="46">
                        <c:v>2.3E-5</c:v>
                      </c:pt>
                      <c:pt idx="47">
                        <c:v>2.3499999999999999E-5</c:v>
                      </c:pt>
                      <c:pt idx="48">
                        <c:v>2.4000000000000001E-5</c:v>
                      </c:pt>
                      <c:pt idx="49">
                        <c:v>2.4499999999999999E-5</c:v>
                      </c:pt>
                      <c:pt idx="50">
                        <c:v>2.5000000000000001E-5</c:v>
                      </c:pt>
                      <c:pt idx="51">
                        <c:v>2.55E-5</c:v>
                      </c:pt>
                      <c:pt idx="52">
                        <c:v>2.5999999999999998E-5</c:v>
                      </c:pt>
                      <c:pt idx="53">
                        <c:v>2.65E-5</c:v>
                      </c:pt>
                      <c:pt idx="54">
                        <c:v>2.6999999999999999E-5</c:v>
                      </c:pt>
                      <c:pt idx="55">
                        <c:v>2.7500000000000001E-5</c:v>
                      </c:pt>
                      <c:pt idx="56">
                        <c:v>2.8E-5</c:v>
                      </c:pt>
                      <c:pt idx="57">
                        <c:v>2.8500000000000002E-5</c:v>
                      </c:pt>
                      <c:pt idx="58">
                        <c:v>2.9E-5</c:v>
                      </c:pt>
                      <c:pt idx="59">
                        <c:v>2.9499999999999999E-5</c:v>
                      </c:pt>
                      <c:pt idx="60">
                        <c:v>3.0000000000000001E-5</c:v>
                      </c:pt>
                      <c:pt idx="61">
                        <c:v>3.0499999999999999E-5</c:v>
                      </c:pt>
                      <c:pt idx="62">
                        <c:v>3.1000000000000001E-5</c:v>
                      </c:pt>
                      <c:pt idx="63">
                        <c:v>3.15E-5</c:v>
                      </c:pt>
                      <c:pt idx="64">
                        <c:v>3.1999999999999999E-5</c:v>
                      </c:pt>
                      <c:pt idx="65">
                        <c:v>3.2499999999999997E-5</c:v>
                      </c:pt>
                      <c:pt idx="66">
                        <c:v>3.3000000000000003E-5</c:v>
                      </c:pt>
                      <c:pt idx="67">
                        <c:v>3.3500000000000001E-5</c:v>
                      </c:pt>
                      <c:pt idx="68">
                        <c:v>3.4E-5</c:v>
                      </c:pt>
                      <c:pt idx="69">
                        <c:v>3.4499999999999998E-5</c:v>
                      </c:pt>
                      <c:pt idx="70">
                        <c:v>3.4999999999999997E-5</c:v>
                      </c:pt>
                      <c:pt idx="71">
                        <c:v>3.5500000000000002E-5</c:v>
                      </c:pt>
                      <c:pt idx="72">
                        <c:v>3.6000000000000001E-5</c:v>
                      </c:pt>
                      <c:pt idx="73">
                        <c:v>3.65E-5</c:v>
                      </c:pt>
                      <c:pt idx="74">
                        <c:v>3.6999999999999998E-5</c:v>
                      </c:pt>
                      <c:pt idx="75">
                        <c:v>3.7499999999999997E-5</c:v>
                      </c:pt>
                      <c:pt idx="76">
                        <c:v>3.8000000000000002E-5</c:v>
                      </c:pt>
                      <c:pt idx="77">
                        <c:v>3.8500000000000001E-5</c:v>
                      </c:pt>
                      <c:pt idx="78">
                        <c:v>3.8999999999999999E-5</c:v>
                      </c:pt>
                      <c:pt idx="79">
                        <c:v>3.9499999999999998E-5</c:v>
                      </c:pt>
                      <c:pt idx="80">
                        <c:v>4.0000000000000003E-5</c:v>
                      </c:pt>
                      <c:pt idx="81">
                        <c:v>4.0500000000000002E-5</c:v>
                      </c:pt>
                      <c:pt idx="82">
                        <c:v>4.1E-5</c:v>
                      </c:pt>
                      <c:pt idx="83">
                        <c:v>4.1499999999999999E-5</c:v>
                      </c:pt>
                      <c:pt idx="84">
                        <c:v>4.1999999999999998E-5</c:v>
                      </c:pt>
                      <c:pt idx="85">
                        <c:v>4.2500000000000003E-5</c:v>
                      </c:pt>
                      <c:pt idx="86">
                        <c:v>4.3000000000000002E-5</c:v>
                      </c:pt>
                      <c:pt idx="87">
                        <c:v>4.35E-5</c:v>
                      </c:pt>
                      <c:pt idx="88">
                        <c:v>4.3999999999999999E-5</c:v>
                      </c:pt>
                      <c:pt idx="89">
                        <c:v>4.4499999999999997E-5</c:v>
                      </c:pt>
                      <c:pt idx="90">
                        <c:v>4.5000000000000003E-5</c:v>
                      </c:pt>
                      <c:pt idx="91">
                        <c:v>4.5500000000000001E-5</c:v>
                      </c:pt>
                      <c:pt idx="92">
                        <c:v>4.6E-5</c:v>
                      </c:pt>
                      <c:pt idx="93">
                        <c:v>4.6499999999999999E-5</c:v>
                      </c:pt>
                      <c:pt idx="94">
                        <c:v>4.6999999999999997E-5</c:v>
                      </c:pt>
                      <c:pt idx="95">
                        <c:v>4.7500000000000003E-5</c:v>
                      </c:pt>
                      <c:pt idx="96">
                        <c:v>4.8000000000000001E-5</c:v>
                      </c:pt>
                      <c:pt idx="97">
                        <c:v>4.85E-5</c:v>
                      </c:pt>
                      <c:pt idx="98">
                        <c:v>4.8999999999999998E-5</c:v>
                      </c:pt>
                      <c:pt idx="99">
                        <c:v>4.9499999999999997E-5</c:v>
                      </c:pt>
                      <c:pt idx="100">
                        <c:v>5.0000000000000002E-5</c:v>
                      </c:pt>
                      <c:pt idx="101">
                        <c:v>5.0500000000000001E-5</c:v>
                      </c:pt>
                      <c:pt idx="102">
                        <c:v>5.1E-5</c:v>
                      </c:pt>
                      <c:pt idx="103">
                        <c:v>5.1499999999999998E-5</c:v>
                      </c:pt>
                      <c:pt idx="104">
                        <c:v>5.1999999999999997E-5</c:v>
                      </c:pt>
                      <c:pt idx="105">
                        <c:v>5.2500000000000002E-5</c:v>
                      </c:pt>
                      <c:pt idx="106">
                        <c:v>5.3000000000000001E-5</c:v>
                      </c:pt>
                      <c:pt idx="107">
                        <c:v>5.3499999999999999E-5</c:v>
                      </c:pt>
                      <c:pt idx="108">
                        <c:v>5.3999999999999998E-5</c:v>
                      </c:pt>
                      <c:pt idx="109">
                        <c:v>5.4500000000000003E-5</c:v>
                      </c:pt>
                      <c:pt idx="110">
                        <c:v>5.5000000000000002E-5</c:v>
                      </c:pt>
                      <c:pt idx="111">
                        <c:v>5.5500000000000001E-5</c:v>
                      </c:pt>
                      <c:pt idx="112">
                        <c:v>5.5999999999999999E-5</c:v>
                      </c:pt>
                      <c:pt idx="113">
                        <c:v>5.6499999999999998E-5</c:v>
                      </c:pt>
                      <c:pt idx="114">
                        <c:v>5.7000000000000003E-5</c:v>
                      </c:pt>
                      <c:pt idx="115">
                        <c:v>5.7500000000000002E-5</c:v>
                      </c:pt>
                      <c:pt idx="116">
                        <c:v>5.8E-5</c:v>
                      </c:pt>
                      <c:pt idx="117">
                        <c:v>5.8499999999999999E-5</c:v>
                      </c:pt>
                      <c:pt idx="118">
                        <c:v>5.8999999999999998E-5</c:v>
                      </c:pt>
                      <c:pt idx="119">
                        <c:v>5.9500000000000003E-5</c:v>
                      </c:pt>
                      <c:pt idx="120">
                        <c:v>6.0000000000000002E-5</c:v>
                      </c:pt>
                      <c:pt idx="121">
                        <c:v>6.05E-5</c:v>
                      </c:pt>
                      <c:pt idx="122">
                        <c:v>6.0999999999999999E-5</c:v>
                      </c:pt>
                      <c:pt idx="123">
                        <c:v>6.1500000000000004E-5</c:v>
                      </c:pt>
                      <c:pt idx="124">
                        <c:v>6.2000000000000003E-5</c:v>
                      </c:pt>
                      <c:pt idx="125">
                        <c:v>6.2500000000000001E-5</c:v>
                      </c:pt>
                      <c:pt idx="126">
                        <c:v>6.3E-5</c:v>
                      </c:pt>
                      <c:pt idx="127">
                        <c:v>6.3499999999999999E-5</c:v>
                      </c:pt>
                      <c:pt idx="128">
                        <c:v>6.3999999999999997E-5</c:v>
                      </c:pt>
                      <c:pt idx="129">
                        <c:v>6.4499999999999996E-5</c:v>
                      </c:pt>
                      <c:pt idx="130">
                        <c:v>6.4999999999999994E-5</c:v>
                      </c:pt>
                      <c:pt idx="131">
                        <c:v>6.5500000000000006E-5</c:v>
                      </c:pt>
                      <c:pt idx="132">
                        <c:v>6.6000000000000005E-5</c:v>
                      </c:pt>
                      <c:pt idx="133">
                        <c:v>6.6500000000000004E-5</c:v>
                      </c:pt>
                      <c:pt idx="134">
                        <c:v>6.7000000000000002E-5</c:v>
                      </c:pt>
                      <c:pt idx="135">
                        <c:v>6.7500000000000001E-5</c:v>
                      </c:pt>
                      <c:pt idx="136">
                        <c:v>6.7999999999999999E-5</c:v>
                      </c:pt>
                      <c:pt idx="137">
                        <c:v>6.8499999999999998E-5</c:v>
                      </c:pt>
                      <c:pt idx="138">
                        <c:v>6.8999999999999997E-5</c:v>
                      </c:pt>
                      <c:pt idx="139">
                        <c:v>6.9499999999999995E-5</c:v>
                      </c:pt>
                      <c:pt idx="140">
                        <c:v>6.9999999999999994E-5</c:v>
                      </c:pt>
                      <c:pt idx="141">
                        <c:v>7.0500000000000006E-5</c:v>
                      </c:pt>
                      <c:pt idx="142">
                        <c:v>7.1000000000000005E-5</c:v>
                      </c:pt>
                      <c:pt idx="143">
                        <c:v>7.1500000000000003E-5</c:v>
                      </c:pt>
                      <c:pt idx="144">
                        <c:v>7.2000000000000002E-5</c:v>
                      </c:pt>
                      <c:pt idx="145">
                        <c:v>7.25E-5</c:v>
                      </c:pt>
                      <c:pt idx="146">
                        <c:v>7.2999999999999999E-5</c:v>
                      </c:pt>
                      <c:pt idx="147">
                        <c:v>7.3499999999999998E-5</c:v>
                      </c:pt>
                      <c:pt idx="148">
                        <c:v>7.3999999999999996E-5</c:v>
                      </c:pt>
                      <c:pt idx="149">
                        <c:v>7.4499999999999995E-5</c:v>
                      </c:pt>
                      <c:pt idx="150">
                        <c:v>7.4999999999999993E-5</c:v>
                      </c:pt>
                      <c:pt idx="151">
                        <c:v>7.5500000000000006E-5</c:v>
                      </c:pt>
                      <c:pt idx="152">
                        <c:v>7.6000000000000004E-5</c:v>
                      </c:pt>
                      <c:pt idx="153">
                        <c:v>7.6500000000000003E-5</c:v>
                      </c:pt>
                      <c:pt idx="154">
                        <c:v>7.7000000000000001E-5</c:v>
                      </c:pt>
                      <c:pt idx="155">
                        <c:v>7.75E-5</c:v>
                      </c:pt>
                      <c:pt idx="156">
                        <c:v>7.7999999999999999E-5</c:v>
                      </c:pt>
                      <c:pt idx="157">
                        <c:v>7.8499999999999997E-5</c:v>
                      </c:pt>
                      <c:pt idx="158">
                        <c:v>7.8999999999999996E-5</c:v>
                      </c:pt>
                      <c:pt idx="159">
                        <c:v>7.9499999999999994E-5</c:v>
                      </c:pt>
                      <c:pt idx="160">
                        <c:v>8.0000000000000007E-5</c:v>
                      </c:pt>
                      <c:pt idx="161">
                        <c:v>8.0500000000000005E-5</c:v>
                      </c:pt>
                      <c:pt idx="162">
                        <c:v>8.1000000000000004E-5</c:v>
                      </c:pt>
                      <c:pt idx="163">
                        <c:v>8.1500000000000002E-5</c:v>
                      </c:pt>
                      <c:pt idx="164">
                        <c:v>8.2000000000000001E-5</c:v>
                      </c:pt>
                      <c:pt idx="165">
                        <c:v>8.25E-5</c:v>
                      </c:pt>
                      <c:pt idx="166">
                        <c:v>8.2999999999999998E-5</c:v>
                      </c:pt>
                      <c:pt idx="167">
                        <c:v>8.3499999999999997E-5</c:v>
                      </c:pt>
                      <c:pt idx="168">
                        <c:v>8.3999999999999995E-5</c:v>
                      </c:pt>
                      <c:pt idx="169">
                        <c:v>8.4499999999999994E-5</c:v>
                      </c:pt>
                      <c:pt idx="170">
                        <c:v>8.5000000000000006E-5</c:v>
                      </c:pt>
                      <c:pt idx="171">
                        <c:v>8.5500000000000005E-5</c:v>
                      </c:pt>
                      <c:pt idx="172">
                        <c:v>8.6000000000000003E-5</c:v>
                      </c:pt>
                      <c:pt idx="173">
                        <c:v>8.6500000000000002E-5</c:v>
                      </c:pt>
                      <c:pt idx="174">
                        <c:v>8.7000000000000001E-5</c:v>
                      </c:pt>
                      <c:pt idx="175">
                        <c:v>8.7499999999999999E-5</c:v>
                      </c:pt>
                      <c:pt idx="176">
                        <c:v>8.7999999999999998E-5</c:v>
                      </c:pt>
                      <c:pt idx="177">
                        <c:v>8.8499999999999996E-5</c:v>
                      </c:pt>
                      <c:pt idx="178">
                        <c:v>8.8999999999999995E-5</c:v>
                      </c:pt>
                      <c:pt idx="179">
                        <c:v>8.9499999999999994E-5</c:v>
                      </c:pt>
                      <c:pt idx="180">
                        <c:v>9.0000000000000006E-5</c:v>
                      </c:pt>
                      <c:pt idx="181">
                        <c:v>9.0500000000000004E-5</c:v>
                      </c:pt>
                      <c:pt idx="182">
                        <c:v>9.1000000000000003E-5</c:v>
                      </c:pt>
                      <c:pt idx="183">
                        <c:v>9.1500000000000001E-5</c:v>
                      </c:pt>
                      <c:pt idx="184">
                        <c:v>9.2E-5</c:v>
                      </c:pt>
                      <c:pt idx="185">
                        <c:v>9.2499999999999999E-5</c:v>
                      </c:pt>
                      <c:pt idx="186">
                        <c:v>9.2999999999999997E-5</c:v>
                      </c:pt>
                      <c:pt idx="187">
                        <c:v>9.3499999999999996E-5</c:v>
                      </c:pt>
                      <c:pt idx="188">
                        <c:v>9.3999999999999994E-5</c:v>
                      </c:pt>
                      <c:pt idx="189">
                        <c:v>9.4500000000000007E-5</c:v>
                      </c:pt>
                      <c:pt idx="190">
                        <c:v>9.5000000000000005E-5</c:v>
                      </c:pt>
                      <c:pt idx="191">
                        <c:v>9.5500000000000004E-5</c:v>
                      </c:pt>
                      <c:pt idx="192">
                        <c:v>9.6000000000000002E-5</c:v>
                      </c:pt>
                      <c:pt idx="193">
                        <c:v>9.6500000000000001E-5</c:v>
                      </c:pt>
                      <c:pt idx="194">
                        <c:v>9.7E-5</c:v>
                      </c:pt>
                      <c:pt idx="195">
                        <c:v>9.7499999999999998E-5</c:v>
                      </c:pt>
                      <c:pt idx="196">
                        <c:v>9.7999999999999997E-5</c:v>
                      </c:pt>
                      <c:pt idx="197">
                        <c:v>9.8499999999999995E-5</c:v>
                      </c:pt>
                      <c:pt idx="198">
                        <c:v>9.8999999999999994E-5</c:v>
                      </c:pt>
                      <c:pt idx="199">
                        <c:v>9.9500000000000006E-5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Sheet2!$B$1:$B$200</c15:sqref>
                        </c15:formulaRef>
                      </c:ext>
                    </c:extLst>
                    <c:numCache>
                      <c:formatCode>General</c:formatCode>
                      <c:ptCount val="200"/>
                      <c:pt idx="0">
                        <c:v>-6.7279999999999998E-4</c:v>
                      </c:pt>
                      <c:pt idx="1">
                        <c:v>-7.6900000000000004E-4</c:v>
                      </c:pt>
                      <c:pt idx="2">
                        <c:v>-7.6480000000000005E-4</c:v>
                      </c:pt>
                      <c:pt idx="3">
                        <c:v>-7.5650000000000001E-4</c:v>
                      </c:pt>
                      <c:pt idx="4">
                        <c:v>-7.2400000000000003E-4</c:v>
                      </c:pt>
                      <c:pt idx="5">
                        <c:v>-7.3760000000000004E-4</c:v>
                      </c:pt>
                      <c:pt idx="6">
                        <c:v>-7.4549999999999996E-4</c:v>
                      </c:pt>
                      <c:pt idx="7">
                        <c:v>-7.3030000000000002E-4</c:v>
                      </c:pt>
                      <c:pt idx="8">
                        <c:v>-6.7489999999999998E-4</c:v>
                      </c:pt>
                      <c:pt idx="9">
                        <c:v>-6.2060000000000001E-4</c:v>
                      </c:pt>
                      <c:pt idx="10">
                        <c:v>5.4086000000000004E-3</c:v>
                      </c:pt>
                      <c:pt idx="11">
                        <c:v>7.7172999999999999E-3</c:v>
                      </c:pt>
                      <c:pt idx="12">
                        <c:v>2.5160999999999998E-3</c:v>
                      </c:pt>
                      <c:pt idx="13">
                        <c:v>-6.5660000000000002E-4</c:v>
                      </c:pt>
                      <c:pt idx="14">
                        <c:v>-6.5919999999999998E-4</c:v>
                      </c:pt>
                      <c:pt idx="15">
                        <c:v>-6.3100000000000005E-4</c:v>
                      </c:pt>
                      <c:pt idx="16">
                        <c:v>-6.4300000000000002E-4</c:v>
                      </c:pt>
                      <c:pt idx="17">
                        <c:v>-6.0490000000000001E-4</c:v>
                      </c:pt>
                      <c:pt idx="18">
                        <c:v>-6.0910000000000001E-4</c:v>
                      </c:pt>
                      <c:pt idx="19">
                        <c:v>-6.0800000000000003E-4</c:v>
                      </c:pt>
                      <c:pt idx="20">
                        <c:v>-5.8609999999999999E-4</c:v>
                      </c:pt>
                      <c:pt idx="21">
                        <c:v>-6.7179999999999996E-4</c:v>
                      </c:pt>
                      <c:pt idx="22">
                        <c:v>-5.9860000000000002E-4</c:v>
                      </c:pt>
                      <c:pt idx="23">
                        <c:v>5.4405E-3</c:v>
                      </c:pt>
                      <c:pt idx="24">
                        <c:v>7.7774000000000003E-3</c:v>
                      </c:pt>
                      <c:pt idx="25">
                        <c:v>2.6551000000000001E-3</c:v>
                      </c:pt>
                      <c:pt idx="26">
                        <c:v>-5.7090000000000005E-4</c:v>
                      </c:pt>
                      <c:pt idx="27">
                        <c:v>-6.1269999999999999E-4</c:v>
                      </c:pt>
                      <c:pt idx="28">
                        <c:v>-6.5399999999999996E-4</c:v>
                      </c:pt>
                      <c:pt idx="29">
                        <c:v>-5.8969999999999997E-4</c:v>
                      </c:pt>
                      <c:pt idx="30">
                        <c:v>-6.3000000000000003E-4</c:v>
                      </c:pt>
                      <c:pt idx="31">
                        <c:v>-5.8969999999999997E-4</c:v>
                      </c:pt>
                      <c:pt idx="32">
                        <c:v>-6.0070000000000002E-4</c:v>
                      </c:pt>
                      <c:pt idx="33">
                        <c:v>-5.6039999999999996E-4</c:v>
                      </c:pt>
                      <c:pt idx="34">
                        <c:v>-5.9809999999999996E-4</c:v>
                      </c:pt>
                      <c:pt idx="35">
                        <c:v>-5.2749999999999997E-4</c:v>
                      </c:pt>
                      <c:pt idx="36">
                        <c:v>-5.2119999999999998E-4</c:v>
                      </c:pt>
                      <c:pt idx="37">
                        <c:v>-5.6309999999999997E-4</c:v>
                      </c:pt>
                      <c:pt idx="38">
                        <c:v>-5.1239999999999999E-4</c:v>
                      </c:pt>
                      <c:pt idx="39">
                        <c:v>-5.1500000000000005E-4</c:v>
                      </c:pt>
                      <c:pt idx="40">
                        <c:v>-4.6059999999999997E-4</c:v>
                      </c:pt>
                      <c:pt idx="41">
                        <c:v>-4.057E-4</c:v>
                      </c:pt>
                      <c:pt idx="42">
                        <c:v>-3.8430000000000002E-4</c:v>
                      </c:pt>
                      <c:pt idx="43">
                        <c:v>-3.8059999999999998E-4</c:v>
                      </c:pt>
                      <c:pt idx="44">
                        <c:v>-4.2870000000000001E-4</c:v>
                      </c:pt>
                      <c:pt idx="45">
                        <c:v>-3.838E-4</c:v>
                      </c:pt>
                      <c:pt idx="46">
                        <c:v>-3.927E-4</c:v>
                      </c:pt>
                      <c:pt idx="47">
                        <c:v>-4.083E-4</c:v>
                      </c:pt>
                      <c:pt idx="48">
                        <c:v>2.7257000000000002E-3</c:v>
                      </c:pt>
                      <c:pt idx="49">
                        <c:v>1.05215E-2</c:v>
                      </c:pt>
                      <c:pt idx="50">
                        <c:v>8.8237999999999997E-3</c:v>
                      </c:pt>
                      <c:pt idx="51">
                        <c:v>-6.3399999999999996E-5</c:v>
                      </c:pt>
                      <c:pt idx="52">
                        <c:v>-3.9159999999999998E-4</c:v>
                      </c:pt>
                      <c:pt idx="53">
                        <c:v>-3.7859999999999999E-4</c:v>
                      </c:pt>
                      <c:pt idx="54">
                        <c:v>-4.392E-4</c:v>
                      </c:pt>
                      <c:pt idx="55">
                        <c:v>-4.3399999999999998E-4</c:v>
                      </c:pt>
                      <c:pt idx="56">
                        <c:v>-4.4440000000000001E-4</c:v>
                      </c:pt>
                      <c:pt idx="57">
                        <c:v>-3.1530000000000002E-4</c:v>
                      </c:pt>
                      <c:pt idx="58">
                        <c:v>-3.5349999999999997E-4</c:v>
                      </c:pt>
                      <c:pt idx="59">
                        <c:v>-3.299E-4</c:v>
                      </c:pt>
                      <c:pt idx="60">
                        <c:v>-3.3149999999999998E-4</c:v>
                      </c:pt>
                      <c:pt idx="61">
                        <c:v>2.7204E-3</c:v>
                      </c:pt>
                      <c:pt idx="62">
                        <c:v>1.0521000000000001E-2</c:v>
                      </c:pt>
                      <c:pt idx="63">
                        <c:v>8.9122000000000003E-3</c:v>
                      </c:pt>
                      <c:pt idx="64">
                        <c:v>-6.2899999999999997E-5</c:v>
                      </c:pt>
                      <c:pt idx="65">
                        <c:v>-3.7179999999999998E-4</c:v>
                      </c:pt>
                      <c:pt idx="66">
                        <c:v>-3.347E-4</c:v>
                      </c:pt>
                      <c:pt idx="67">
                        <c:v>-4.0210000000000002E-4</c:v>
                      </c:pt>
                      <c:pt idx="68">
                        <c:v>-4.0000000000000002E-4</c:v>
                      </c:pt>
                      <c:pt idx="69">
                        <c:v>-3.8690000000000003E-4</c:v>
                      </c:pt>
                      <c:pt idx="70">
                        <c:v>-3.347E-4</c:v>
                      </c:pt>
                      <c:pt idx="71">
                        <c:v>-3.9320000000000002E-4</c:v>
                      </c:pt>
                      <c:pt idx="72">
                        <c:v>-3.8900000000000002E-4</c:v>
                      </c:pt>
                      <c:pt idx="73">
                        <c:v>-3.6499999999999998E-4</c:v>
                      </c:pt>
                      <c:pt idx="74">
                        <c:v>2.7940999999999999E-3</c:v>
                      </c:pt>
                      <c:pt idx="75">
                        <c:v>1.0567999999999999E-2</c:v>
                      </c:pt>
                      <c:pt idx="76">
                        <c:v>8.9633999999999998E-3</c:v>
                      </c:pt>
                      <c:pt idx="77">
                        <c:v>-4.1399999999999997E-5</c:v>
                      </c:pt>
                      <c:pt idx="78">
                        <c:v>-3.6600000000000001E-4</c:v>
                      </c:pt>
                      <c:pt idx="79">
                        <c:v>-3.1639999999999999E-4</c:v>
                      </c:pt>
                      <c:pt idx="80">
                        <c:v>-3.1639999999999999E-4</c:v>
                      </c:pt>
                      <c:pt idx="81">
                        <c:v>-3.3730000000000001E-4</c:v>
                      </c:pt>
                      <c:pt idx="82">
                        <c:v>-2.9809999999999998E-4</c:v>
                      </c:pt>
                      <c:pt idx="83">
                        <c:v>-2.8190000000000002E-4</c:v>
                      </c:pt>
                      <c:pt idx="84">
                        <c:v>-2.2230000000000001E-4</c:v>
                      </c:pt>
                      <c:pt idx="85">
                        <c:v>-1.4440000000000001E-4</c:v>
                      </c:pt>
                      <c:pt idx="86">
                        <c:v>-1.873E-4</c:v>
                      </c:pt>
                      <c:pt idx="87">
                        <c:v>-1.4019999999999999E-4</c:v>
                      </c:pt>
                      <c:pt idx="88">
                        <c:v>-1.4540000000000001E-4</c:v>
                      </c:pt>
                      <c:pt idx="89">
                        <c:v>-1.3239999999999999E-4</c:v>
                      </c:pt>
                      <c:pt idx="90">
                        <c:v>-1.041E-4</c:v>
                      </c:pt>
                      <c:pt idx="91">
                        <c:v>-1.3339999999999999E-4</c:v>
                      </c:pt>
                      <c:pt idx="92">
                        <c:v>-8.7399999999999997E-5</c:v>
                      </c:pt>
                      <c:pt idx="93">
                        <c:v>-1.031E-4</c:v>
                      </c:pt>
                      <c:pt idx="94">
                        <c:v>-1.031E-4</c:v>
                      </c:pt>
                      <c:pt idx="95">
                        <c:v>-1.01E-4</c:v>
                      </c:pt>
                      <c:pt idx="96">
                        <c:v>-1.4650000000000001E-4</c:v>
                      </c:pt>
                      <c:pt idx="97">
                        <c:v>-1.371E-4</c:v>
                      </c:pt>
                      <c:pt idx="98">
                        <c:v>-1.026E-4</c:v>
                      </c:pt>
                      <c:pt idx="99">
                        <c:v>2.968E-4</c:v>
                      </c:pt>
                      <c:pt idx="100">
                        <c:v>7.8799000000000004E-3</c:v>
                      </c:pt>
                      <c:pt idx="101">
                        <c:v>8.3038000000000001E-3</c:v>
                      </c:pt>
                      <c:pt idx="102">
                        <c:v>6.6790000000000003E-4</c:v>
                      </c:pt>
                      <c:pt idx="103">
                        <c:v>-5.9200000000000002E-5</c:v>
                      </c:pt>
                      <c:pt idx="104">
                        <c:v>-2.26E-5</c:v>
                      </c:pt>
                      <c:pt idx="105">
                        <c:v>3.5899999999999998E-5</c:v>
                      </c:pt>
                      <c:pt idx="106">
                        <c:v>3.3800000000000002E-5</c:v>
                      </c:pt>
                      <c:pt idx="107">
                        <c:v>1.9199999999999999E-5</c:v>
                      </c:pt>
                      <c:pt idx="108">
                        <c:v>2.1800000000000001E-5</c:v>
                      </c:pt>
                      <c:pt idx="109">
                        <c:v>3.7499999999999997E-5</c:v>
                      </c:pt>
                      <c:pt idx="110">
                        <c:v>8.8200000000000003E-5</c:v>
                      </c:pt>
                      <c:pt idx="111">
                        <c:v>9.87E-5</c:v>
                      </c:pt>
                      <c:pt idx="112">
                        <c:v>4.3580000000000002E-4</c:v>
                      </c:pt>
                      <c:pt idx="113">
                        <c:v>8.0043000000000007E-3</c:v>
                      </c:pt>
                      <c:pt idx="114">
                        <c:v>8.4255000000000007E-3</c:v>
                      </c:pt>
                      <c:pt idx="115">
                        <c:v>8.9939999999999996E-4</c:v>
                      </c:pt>
                      <c:pt idx="116">
                        <c:v>8.92E-5</c:v>
                      </c:pt>
                      <c:pt idx="117">
                        <c:v>1.886E-4</c:v>
                      </c:pt>
                      <c:pt idx="118">
                        <c:v>1.9589999999999999E-4</c:v>
                      </c:pt>
                      <c:pt idx="119">
                        <c:v>2.3039999999999999E-4</c:v>
                      </c:pt>
                      <c:pt idx="120">
                        <c:v>2.5280000000000002E-4</c:v>
                      </c:pt>
                      <c:pt idx="121">
                        <c:v>2.4610000000000002E-4</c:v>
                      </c:pt>
                      <c:pt idx="122">
                        <c:v>2.7169999999999999E-4</c:v>
                      </c:pt>
                      <c:pt idx="123">
                        <c:v>2.6170000000000002E-4</c:v>
                      </c:pt>
                      <c:pt idx="124">
                        <c:v>3.0299999999999999E-4</c:v>
                      </c:pt>
                      <c:pt idx="125">
                        <c:v>7.4100000000000001E-4</c:v>
                      </c:pt>
                      <c:pt idx="126">
                        <c:v>8.2039000000000001E-3</c:v>
                      </c:pt>
                      <c:pt idx="127">
                        <c:v>8.6575999999999997E-3</c:v>
                      </c:pt>
                      <c:pt idx="128">
                        <c:v>1.0468000000000001E-3</c:v>
                      </c:pt>
                      <c:pt idx="129">
                        <c:v>3.48E-4</c:v>
                      </c:pt>
                      <c:pt idx="130">
                        <c:v>3.5270000000000001E-4</c:v>
                      </c:pt>
                      <c:pt idx="131">
                        <c:v>3.8249999999999997E-4</c:v>
                      </c:pt>
                      <c:pt idx="132">
                        <c:v>3.5110000000000002E-4</c:v>
                      </c:pt>
                      <c:pt idx="133">
                        <c:v>3.4640000000000002E-4</c:v>
                      </c:pt>
                      <c:pt idx="134">
                        <c:v>3.4850000000000001E-4</c:v>
                      </c:pt>
                      <c:pt idx="135">
                        <c:v>4.2900000000000002E-4</c:v>
                      </c:pt>
                      <c:pt idx="136">
                        <c:v>4.5300000000000001E-4</c:v>
                      </c:pt>
                      <c:pt idx="137">
                        <c:v>4.3110000000000002E-4</c:v>
                      </c:pt>
                      <c:pt idx="138">
                        <c:v>5.1730000000000005E-4</c:v>
                      </c:pt>
                      <c:pt idx="139">
                        <c:v>5.4969999999999997E-4</c:v>
                      </c:pt>
                      <c:pt idx="140">
                        <c:v>5.8060000000000002E-4</c:v>
                      </c:pt>
                      <c:pt idx="141">
                        <c:v>5.9520000000000005E-4</c:v>
                      </c:pt>
                      <c:pt idx="142">
                        <c:v>6.1660000000000003E-4</c:v>
                      </c:pt>
                      <c:pt idx="143">
                        <c:v>6.8670000000000005E-4</c:v>
                      </c:pt>
                      <c:pt idx="144">
                        <c:v>7.0549999999999996E-4</c:v>
                      </c:pt>
                      <c:pt idx="145">
                        <c:v>7.3689999999999997E-4</c:v>
                      </c:pt>
                      <c:pt idx="146">
                        <c:v>6.6629999999999999E-4</c:v>
                      </c:pt>
                      <c:pt idx="147">
                        <c:v>7.0240000000000005E-4</c:v>
                      </c:pt>
                      <c:pt idx="148">
                        <c:v>6.9090000000000004E-4</c:v>
                      </c:pt>
                      <c:pt idx="149">
                        <c:v>6.5320000000000005E-4</c:v>
                      </c:pt>
                      <c:pt idx="150">
                        <c:v>7.651E-4</c:v>
                      </c:pt>
                      <c:pt idx="151">
                        <c:v>9.1368999999999999E-3</c:v>
                      </c:pt>
                      <c:pt idx="152">
                        <c:v>1.1553300000000001E-2</c:v>
                      </c:pt>
                      <c:pt idx="153">
                        <c:v>4.1175999999999999E-3</c:v>
                      </c:pt>
                      <c:pt idx="154">
                        <c:v>8.1840000000000005E-4</c:v>
                      </c:pt>
                      <c:pt idx="155">
                        <c:v>7.4100000000000001E-4</c:v>
                      </c:pt>
                      <c:pt idx="156">
                        <c:v>7.6769999999999996E-4</c:v>
                      </c:pt>
                      <c:pt idx="157">
                        <c:v>7.9799999999999999E-4</c:v>
                      </c:pt>
                      <c:pt idx="158">
                        <c:v>8.4610000000000002E-4</c:v>
                      </c:pt>
                      <c:pt idx="159">
                        <c:v>8.2830000000000002E-4</c:v>
                      </c:pt>
                      <c:pt idx="160">
                        <c:v>8.231E-4</c:v>
                      </c:pt>
                      <c:pt idx="161">
                        <c:v>8.2620000000000002E-4</c:v>
                      </c:pt>
                      <c:pt idx="162">
                        <c:v>8.409E-4</c:v>
                      </c:pt>
                      <c:pt idx="163">
                        <c:v>9.5480000000000001E-4</c:v>
                      </c:pt>
                      <c:pt idx="164">
                        <c:v>9.3276999999999995E-3</c:v>
                      </c:pt>
                      <c:pt idx="165">
                        <c:v>1.1742499999999999E-2</c:v>
                      </c:pt>
                      <c:pt idx="166">
                        <c:v>4.2979000000000003E-3</c:v>
                      </c:pt>
                      <c:pt idx="167">
                        <c:v>1.0081000000000001E-3</c:v>
                      </c:pt>
                      <c:pt idx="168">
                        <c:v>9.9820000000000009E-4</c:v>
                      </c:pt>
                      <c:pt idx="169">
                        <c:v>9.9090000000000007E-4</c:v>
                      </c:pt>
                      <c:pt idx="170">
                        <c:v>1.0092E-3</c:v>
                      </c:pt>
                      <c:pt idx="171">
                        <c:v>1.0059999999999999E-3</c:v>
                      </c:pt>
                      <c:pt idx="172">
                        <c:v>1.0472999999999999E-3</c:v>
                      </c:pt>
                      <c:pt idx="173">
                        <c:v>1.0472999999999999E-3</c:v>
                      </c:pt>
                      <c:pt idx="174">
                        <c:v>1.1033E-3</c:v>
                      </c:pt>
                      <c:pt idx="175">
                        <c:v>1.0660999999999999E-3</c:v>
                      </c:pt>
                      <c:pt idx="176">
                        <c:v>1.1946999999999999E-3</c:v>
                      </c:pt>
                      <c:pt idx="177">
                        <c:v>9.5399000000000005E-3</c:v>
                      </c:pt>
                      <c:pt idx="178">
                        <c:v>1.19782E-2</c:v>
                      </c:pt>
                      <c:pt idx="179">
                        <c:v>4.5117000000000004E-3</c:v>
                      </c:pt>
                      <c:pt idx="180">
                        <c:v>1.1414000000000001E-3</c:v>
                      </c:pt>
                      <c:pt idx="181">
                        <c:v>1.0797000000000001E-3</c:v>
                      </c:pt>
                      <c:pt idx="182">
                        <c:v>1.2005E-3</c:v>
                      </c:pt>
                      <c:pt idx="183">
                        <c:v>1.2412E-3</c:v>
                      </c:pt>
                      <c:pt idx="184">
                        <c:v>1.2569E-3</c:v>
                      </c:pt>
                      <c:pt idx="185">
                        <c:v>1.2777999999999999E-3</c:v>
                      </c:pt>
                      <c:pt idx="186">
                        <c:v>1.2474999999999999E-3</c:v>
                      </c:pt>
                      <c:pt idx="187">
                        <c:v>1.281E-3</c:v>
                      </c:pt>
                      <c:pt idx="188">
                        <c:v>1.2930000000000001E-3</c:v>
                      </c:pt>
                      <c:pt idx="189">
                        <c:v>1.3493999999999999E-3</c:v>
                      </c:pt>
                      <c:pt idx="190">
                        <c:v>1.3891999999999999E-3</c:v>
                      </c:pt>
                      <c:pt idx="191">
                        <c:v>1.3986000000000001E-3</c:v>
                      </c:pt>
                      <c:pt idx="192">
                        <c:v>1.3917999999999999E-3</c:v>
                      </c:pt>
                      <c:pt idx="193">
                        <c:v>1.4017000000000001E-3</c:v>
                      </c:pt>
                      <c:pt idx="194">
                        <c:v>1.5042E-3</c:v>
                      </c:pt>
                      <c:pt idx="195">
                        <c:v>1.513E-3</c:v>
                      </c:pt>
                      <c:pt idx="196">
                        <c:v>1.4852999999999999E-3</c:v>
                      </c:pt>
                      <c:pt idx="197">
                        <c:v>1.5051999999999999E-3</c:v>
                      </c:pt>
                      <c:pt idx="198">
                        <c:v>1.5506999999999999E-3</c:v>
                      </c:pt>
                      <c:pt idx="199">
                        <c:v>1.5376000000000001E-3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B11-4401-9139-8E9D0F95ADFD}"/>
                  </c:ext>
                </c:extLst>
              </c15:ser>
            </c15:filteredScatterSeries>
          </c:ext>
        </c:extLst>
      </c:scatterChart>
      <c:valAx>
        <c:axId val="62789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306224"/>
        <c:crosses val="autoZero"/>
        <c:crossBetween val="midCat"/>
      </c:valAx>
      <c:valAx>
        <c:axId val="15513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96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PU1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Sheet3!$A$1:$A$100</c:f>
              <c:numCache>
                <c:formatCode>General</c:formatCode>
                <c:ptCount val="1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</c:numCache>
            </c:numRef>
          </c:xVal>
          <c:yVal>
            <c:numRef>
              <c:f>Sheet3!$B$1:$B$100</c:f>
              <c:numCache>
                <c:formatCode>General</c:formatCode>
                <c:ptCount val="100"/>
                <c:pt idx="0">
                  <c:v>1.8679999999999999E-3</c:v>
                </c:pt>
                <c:pt idx="1">
                  <c:v>7.5568000000000007E-3</c:v>
                </c:pt>
                <c:pt idx="2">
                  <c:v>4.9631999999999992E-3</c:v>
                </c:pt>
                <c:pt idx="3">
                  <c:v>4.7527000000000003E-3</c:v>
                </c:pt>
                <c:pt idx="4">
                  <c:v>-3.2778E-3</c:v>
                </c:pt>
                <c:pt idx="5">
                  <c:v>1.5674999999999994E-3</c:v>
                </c:pt>
                <c:pt idx="6">
                  <c:v>1.8006000000000003E-3</c:v>
                </c:pt>
                <c:pt idx="7">
                  <c:v>1.6722000000000004E-3</c:v>
                </c:pt>
                <c:pt idx="8">
                  <c:v>1.7124999999999996E-3</c:v>
                </c:pt>
                <c:pt idx="9">
                  <c:v>1.6385999999999996E-3</c:v>
                </c:pt>
                <c:pt idx="10">
                  <c:v>1.7254999999999996E-3</c:v>
                </c:pt>
                <c:pt idx="11">
                  <c:v>1.7592000000000007E-3</c:v>
                </c:pt>
                <c:pt idx="12">
                  <c:v>1.7541000000000006E-3</c:v>
                </c:pt>
                <c:pt idx="13">
                  <c:v>1.8894999999999997E-3</c:v>
                </c:pt>
                <c:pt idx="14">
                  <c:v>7.5664E-3</c:v>
                </c:pt>
                <c:pt idx="15">
                  <c:v>4.9874999999999989E-3</c:v>
                </c:pt>
                <c:pt idx="16">
                  <c:v>4.7928999999999992E-3</c:v>
                </c:pt>
                <c:pt idx="17">
                  <c:v>-3.2589999999999997E-3</c:v>
                </c:pt>
                <c:pt idx="18">
                  <c:v>1.6090000000000002E-3</c:v>
                </c:pt>
                <c:pt idx="19">
                  <c:v>1.8022999999999997E-3</c:v>
                </c:pt>
                <c:pt idx="20">
                  <c:v>1.6899000000000003E-3</c:v>
                </c:pt>
                <c:pt idx="21">
                  <c:v>1.6356000000000001E-3</c:v>
                </c:pt>
                <c:pt idx="22">
                  <c:v>1.6752E-3</c:v>
                </c:pt>
                <c:pt idx="23">
                  <c:v>1.7109999999999998E-3</c:v>
                </c:pt>
                <c:pt idx="24">
                  <c:v>1.7341000000000006E-3</c:v>
                </c:pt>
                <c:pt idx="25">
                  <c:v>1.6909999999999998E-3</c:v>
                </c:pt>
                <c:pt idx="26">
                  <c:v>1.7835999999999998E-3</c:v>
                </c:pt>
                <c:pt idx="27">
                  <c:v>7.5306000000000001E-3</c:v>
                </c:pt>
                <c:pt idx="28">
                  <c:v>4.9064999999999994E-3</c:v>
                </c:pt>
                <c:pt idx="29">
                  <c:v>4.8098999999999989E-3</c:v>
                </c:pt>
                <c:pt idx="30">
                  <c:v>-3.2542999999999999E-3</c:v>
                </c:pt>
                <c:pt idx="31">
                  <c:v>1.5941999999999996E-3</c:v>
                </c:pt>
                <c:pt idx="32">
                  <c:v>1.7580999999999994E-3</c:v>
                </c:pt>
                <c:pt idx="33">
                  <c:v>1.7609000000000001E-3</c:v>
                </c:pt>
                <c:pt idx="34">
                  <c:v>1.7486000000000003E-3</c:v>
                </c:pt>
                <c:pt idx="35">
                  <c:v>1.6620000000000003E-3</c:v>
                </c:pt>
                <c:pt idx="36">
                  <c:v>1.6315000000000001E-3</c:v>
                </c:pt>
                <c:pt idx="37">
                  <c:v>1.6722999999999998E-3</c:v>
                </c:pt>
                <c:pt idx="38">
                  <c:v>1.7217000000000005E-3</c:v>
                </c:pt>
                <c:pt idx="39">
                  <c:v>8.4738000000000001E-3</c:v>
                </c:pt>
                <c:pt idx="40">
                  <c:v>8.123E-3</c:v>
                </c:pt>
                <c:pt idx="41">
                  <c:v>7.8045999999999983E-3</c:v>
                </c:pt>
                <c:pt idx="42">
                  <c:v>-4.0039999999999867E-4</c:v>
                </c:pt>
                <c:pt idx="43">
                  <c:v>4.4549999999999972E-4</c:v>
                </c:pt>
                <c:pt idx="44">
                  <c:v>1.7849000000000007E-3</c:v>
                </c:pt>
                <c:pt idx="45">
                  <c:v>1.6632999999999995E-3</c:v>
                </c:pt>
                <c:pt idx="46">
                  <c:v>1.6646999999999999E-3</c:v>
                </c:pt>
                <c:pt idx="47">
                  <c:v>1.6137999999999994E-3</c:v>
                </c:pt>
                <c:pt idx="48">
                  <c:v>1.5303000000000001E-3</c:v>
                </c:pt>
                <c:pt idx="49">
                  <c:v>1.4841999999999998E-3</c:v>
                </c:pt>
                <c:pt idx="50">
                  <c:v>1.5593999999999998E-3</c:v>
                </c:pt>
                <c:pt idx="51">
                  <c:v>1.7143000000000002E-3</c:v>
                </c:pt>
                <c:pt idx="52">
                  <c:v>8.4382999999999993E-3</c:v>
                </c:pt>
                <c:pt idx="53">
                  <c:v>8.0882999999999979E-3</c:v>
                </c:pt>
                <c:pt idx="54">
                  <c:v>7.7619999999999981E-3</c:v>
                </c:pt>
                <c:pt idx="55">
                  <c:v>-5.8609999999999912E-4</c:v>
                </c:pt>
                <c:pt idx="56">
                  <c:v>4.2429999999999985E-4</c:v>
                </c:pt>
                <c:pt idx="57">
                  <c:v>1.6629000000000001E-3</c:v>
                </c:pt>
                <c:pt idx="58">
                  <c:v>1.6259000000000004E-3</c:v>
                </c:pt>
                <c:pt idx="59">
                  <c:v>1.5788E-3</c:v>
                </c:pt>
                <c:pt idx="60">
                  <c:v>1.5618000000000003E-3</c:v>
                </c:pt>
                <c:pt idx="61">
                  <c:v>1.5817000000000001E-3</c:v>
                </c:pt>
                <c:pt idx="62">
                  <c:v>1.5426999999999993E-3</c:v>
                </c:pt>
                <c:pt idx="63">
                  <c:v>1.6011000000000003E-3</c:v>
                </c:pt>
                <c:pt idx="64">
                  <c:v>1.5823E-3</c:v>
                </c:pt>
                <c:pt idx="65">
                  <c:v>8.4411E-3</c:v>
                </c:pt>
                <c:pt idx="66">
                  <c:v>8.0583000000000009E-3</c:v>
                </c:pt>
                <c:pt idx="67">
                  <c:v>7.7497999999999994E-3</c:v>
                </c:pt>
                <c:pt idx="68">
                  <c:v>-4.7179999999999965E-4</c:v>
                </c:pt>
                <c:pt idx="69">
                  <c:v>3.8000000000000013E-4</c:v>
                </c:pt>
                <c:pt idx="70">
                  <c:v>1.6470999999999994E-3</c:v>
                </c:pt>
                <c:pt idx="71">
                  <c:v>1.5789999999999997E-3</c:v>
                </c:pt>
                <c:pt idx="72">
                  <c:v>1.5846999999999997E-3</c:v>
                </c:pt>
                <c:pt idx="73">
                  <c:v>1.4996999999999996E-3</c:v>
                </c:pt>
                <c:pt idx="74">
                  <c:v>1.5199000000000002E-3</c:v>
                </c:pt>
                <c:pt idx="75">
                  <c:v>1.5455999999999994E-3</c:v>
                </c:pt>
                <c:pt idx="76">
                  <c:v>1.5839999999999995E-3</c:v>
                </c:pt>
                <c:pt idx="77">
                  <c:v>1.6935000000000006E-3</c:v>
                </c:pt>
                <c:pt idx="78">
                  <c:v>6.0641999999999996E-3</c:v>
                </c:pt>
                <c:pt idx="79">
                  <c:v>7.4208999999999994E-3</c:v>
                </c:pt>
                <c:pt idx="80">
                  <c:v>7.4364999999999987E-3</c:v>
                </c:pt>
                <c:pt idx="81">
                  <c:v>-5.3439999999999911E-4</c:v>
                </c:pt>
                <c:pt idx="82">
                  <c:v>1.5659999999999997E-3</c:v>
                </c:pt>
                <c:pt idx="83">
                  <c:v>1.5523999999999998E-3</c:v>
                </c:pt>
                <c:pt idx="84">
                  <c:v>1.5097999999999995E-3</c:v>
                </c:pt>
                <c:pt idx="85">
                  <c:v>1.4659E-3</c:v>
                </c:pt>
                <c:pt idx="86">
                  <c:v>1.5034000000000002E-3</c:v>
                </c:pt>
                <c:pt idx="87">
                  <c:v>1.5158999999999997E-3</c:v>
                </c:pt>
                <c:pt idx="88">
                  <c:v>1.5475000000000003E-3</c:v>
                </c:pt>
                <c:pt idx="89">
                  <c:v>1.5558000000000004E-3</c:v>
                </c:pt>
                <c:pt idx="90">
                  <c:v>3.2189000000000002E-3</c:v>
                </c:pt>
                <c:pt idx="91">
                  <c:v>8.1092000000000004E-3</c:v>
                </c:pt>
                <c:pt idx="92">
                  <c:v>4.7437E-3</c:v>
                </c:pt>
                <c:pt idx="93">
                  <c:v>1.7762999999999998E-3</c:v>
                </c:pt>
                <c:pt idx="94">
                  <c:v>-3.7358000000000001E-3</c:v>
                </c:pt>
                <c:pt idx="95">
                  <c:v>1.6489E-3</c:v>
                </c:pt>
                <c:pt idx="96">
                  <c:v>1.6896000000000003E-3</c:v>
                </c:pt>
                <c:pt idx="97">
                  <c:v>1.6401000000000002E-3</c:v>
                </c:pt>
                <c:pt idx="98">
                  <c:v>1.6487000000000003E-3</c:v>
                </c:pt>
                <c:pt idx="99">
                  <c:v>1.6207999999999995E-3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AA-4B1C-B648-B3EFF3D64E1B}"/>
            </c:ext>
          </c:extLst>
        </c:ser>
        <c:ser>
          <c:idx val="8"/>
          <c:order val="1"/>
          <c:tx>
            <c:v>Nitrogen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Nitrogen!$A$1:$A$100</c:f>
              <c:numCache>
                <c:formatCode>General</c:formatCode>
                <c:ptCount val="1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</c:numCache>
            </c:numRef>
          </c:xVal>
          <c:yVal>
            <c:numRef>
              <c:f>Nitrogen!$B$1:$B$100</c:f>
              <c:numCache>
                <c:formatCode>General</c:formatCode>
                <c:ptCount val="100"/>
                <c:pt idx="0">
                  <c:v>-5.0911999999999997E-3</c:v>
                </c:pt>
                <c:pt idx="1">
                  <c:v>-7.0866999999999996E-3</c:v>
                </c:pt>
                <c:pt idx="2">
                  <c:v>-1.0662400000000001E-2</c:v>
                </c:pt>
                <c:pt idx="3">
                  <c:v>-1.07245E-2</c:v>
                </c:pt>
                <c:pt idx="4">
                  <c:v>-1.07654E-2</c:v>
                </c:pt>
                <c:pt idx="5">
                  <c:v>-5.2195000000000002E-3</c:v>
                </c:pt>
                <c:pt idx="6">
                  <c:v>-5.0267999999999997E-3</c:v>
                </c:pt>
                <c:pt idx="7">
                  <c:v>-5.1062E-3</c:v>
                </c:pt>
                <c:pt idx="8">
                  <c:v>-5.1069000000000002E-3</c:v>
                </c:pt>
                <c:pt idx="9">
                  <c:v>-5.1649E-3</c:v>
                </c:pt>
                <c:pt idx="10">
                  <c:v>-5.1628000000000004E-3</c:v>
                </c:pt>
                <c:pt idx="11">
                  <c:v>-5.1469999999999997E-3</c:v>
                </c:pt>
                <c:pt idx="12">
                  <c:v>-5.1149999999999998E-3</c:v>
                </c:pt>
                <c:pt idx="13">
                  <c:v>-5.0279000000000001E-3</c:v>
                </c:pt>
                <c:pt idx="14">
                  <c:v>-6.9585999999999997E-3</c:v>
                </c:pt>
                <c:pt idx="15">
                  <c:v>-1.06791E-2</c:v>
                </c:pt>
                <c:pt idx="16">
                  <c:v>-1.0713500000000001E-2</c:v>
                </c:pt>
                <c:pt idx="17">
                  <c:v>-1.0762499999999999E-2</c:v>
                </c:pt>
                <c:pt idx="18">
                  <c:v>-5.1660999999999999E-3</c:v>
                </c:pt>
                <c:pt idx="19">
                  <c:v>-4.9807000000000002E-3</c:v>
                </c:pt>
                <c:pt idx="20">
                  <c:v>-5.0878E-3</c:v>
                </c:pt>
                <c:pt idx="21">
                  <c:v>-5.1256000000000001E-3</c:v>
                </c:pt>
                <c:pt idx="22">
                  <c:v>-5.0873000000000003E-3</c:v>
                </c:pt>
                <c:pt idx="23">
                  <c:v>-5.0574000000000001E-3</c:v>
                </c:pt>
                <c:pt idx="24">
                  <c:v>-5.0124999999999996E-3</c:v>
                </c:pt>
                <c:pt idx="25">
                  <c:v>-5.0298000000000001E-3</c:v>
                </c:pt>
                <c:pt idx="26">
                  <c:v>-5.0524000000000003E-3</c:v>
                </c:pt>
                <c:pt idx="27">
                  <c:v>-6.9414000000000003E-3</c:v>
                </c:pt>
                <c:pt idx="28">
                  <c:v>-1.06336E-2</c:v>
                </c:pt>
                <c:pt idx="29">
                  <c:v>-1.06382E-2</c:v>
                </c:pt>
                <c:pt idx="30">
                  <c:v>-1.06803E-2</c:v>
                </c:pt>
                <c:pt idx="31">
                  <c:v>-5.1186000000000001E-3</c:v>
                </c:pt>
                <c:pt idx="32">
                  <c:v>-4.9309000000000002E-3</c:v>
                </c:pt>
                <c:pt idx="33">
                  <c:v>-4.9624999999999999E-3</c:v>
                </c:pt>
                <c:pt idx="34">
                  <c:v>-4.9807999999999996E-3</c:v>
                </c:pt>
                <c:pt idx="35">
                  <c:v>-5.0606999999999996E-3</c:v>
                </c:pt>
                <c:pt idx="36">
                  <c:v>-5.0263E-3</c:v>
                </c:pt>
                <c:pt idx="37">
                  <c:v>-5.0359000000000003E-3</c:v>
                </c:pt>
                <c:pt idx="38">
                  <c:v>-4.9884999999999999E-3</c:v>
                </c:pt>
                <c:pt idx="39">
                  <c:v>-4.9062000000000003E-3</c:v>
                </c:pt>
                <c:pt idx="40">
                  <c:v>-1.00216E-2</c:v>
                </c:pt>
                <c:pt idx="41">
                  <c:v>-1.04162E-2</c:v>
                </c:pt>
                <c:pt idx="42">
                  <c:v>-1.0441499999999999E-2</c:v>
                </c:pt>
                <c:pt idx="43">
                  <c:v>-6.1580000000000003E-3</c:v>
                </c:pt>
                <c:pt idx="44">
                  <c:v>-4.8424999999999996E-3</c:v>
                </c:pt>
                <c:pt idx="45">
                  <c:v>-4.8906000000000002E-3</c:v>
                </c:pt>
                <c:pt idx="46">
                  <c:v>-4.9322000000000003E-3</c:v>
                </c:pt>
                <c:pt idx="47">
                  <c:v>-4.9785000000000003E-3</c:v>
                </c:pt>
                <c:pt idx="48">
                  <c:v>-5.0328999999999999E-3</c:v>
                </c:pt>
                <c:pt idx="49">
                  <c:v>-5.0597000000000003E-3</c:v>
                </c:pt>
                <c:pt idx="50">
                  <c:v>-4.9659999999999999E-3</c:v>
                </c:pt>
                <c:pt idx="51">
                  <c:v>-4.8891999999999998E-3</c:v>
                </c:pt>
                <c:pt idx="52">
                  <c:v>-4.8437000000000003E-3</c:v>
                </c:pt>
                <c:pt idx="53">
                  <c:v>-9.9742000000000008E-3</c:v>
                </c:pt>
                <c:pt idx="54">
                  <c:v>-1.03502E-2</c:v>
                </c:pt>
                <c:pt idx="55">
                  <c:v>-1.0387499999999999E-2</c:v>
                </c:pt>
                <c:pt idx="56">
                  <c:v>-6.0705999999999998E-3</c:v>
                </c:pt>
                <c:pt idx="57">
                  <c:v>-4.8294000000000002E-3</c:v>
                </c:pt>
                <c:pt idx="58">
                  <c:v>-4.8345999999999997E-3</c:v>
                </c:pt>
                <c:pt idx="59">
                  <c:v>-4.8419999999999999E-3</c:v>
                </c:pt>
                <c:pt idx="60">
                  <c:v>-4.8662999999999996E-3</c:v>
                </c:pt>
                <c:pt idx="61">
                  <c:v>-4.8926999999999998E-3</c:v>
                </c:pt>
                <c:pt idx="62">
                  <c:v>-4.8748000000000003E-3</c:v>
                </c:pt>
                <c:pt idx="63">
                  <c:v>-4.8831999999999999E-3</c:v>
                </c:pt>
                <c:pt idx="64">
                  <c:v>-4.8544E-3</c:v>
                </c:pt>
                <c:pt idx="65">
                  <c:v>-4.7853000000000001E-3</c:v>
                </c:pt>
                <c:pt idx="66">
                  <c:v>-9.9074999999999996E-3</c:v>
                </c:pt>
                <c:pt idx="67">
                  <c:v>-1.03014E-2</c:v>
                </c:pt>
                <c:pt idx="68">
                  <c:v>-1.03202E-2</c:v>
                </c:pt>
                <c:pt idx="69">
                  <c:v>-6.0381000000000002E-3</c:v>
                </c:pt>
                <c:pt idx="70">
                  <c:v>-4.7863000000000003E-3</c:v>
                </c:pt>
                <c:pt idx="71">
                  <c:v>-4.8279000000000004E-3</c:v>
                </c:pt>
                <c:pt idx="72">
                  <c:v>-4.7891000000000001E-3</c:v>
                </c:pt>
                <c:pt idx="73">
                  <c:v>-4.8926000000000004E-3</c:v>
                </c:pt>
                <c:pt idx="74">
                  <c:v>-4.8875999999999998E-3</c:v>
                </c:pt>
                <c:pt idx="75">
                  <c:v>-4.8672000000000003E-3</c:v>
                </c:pt>
                <c:pt idx="76">
                  <c:v>-4.7990000000000003E-3</c:v>
                </c:pt>
                <c:pt idx="77">
                  <c:v>-4.6874999999999998E-3</c:v>
                </c:pt>
                <c:pt idx="78">
                  <c:v>-7.0529E-3</c:v>
                </c:pt>
                <c:pt idx="79">
                  <c:v>-1.0470800000000001E-2</c:v>
                </c:pt>
                <c:pt idx="80">
                  <c:v>-1.05015E-2</c:v>
                </c:pt>
                <c:pt idx="81">
                  <c:v>-1.0164299999999999E-2</c:v>
                </c:pt>
                <c:pt idx="82">
                  <c:v>-4.7210000000000004E-3</c:v>
                </c:pt>
                <c:pt idx="83">
                  <c:v>-4.6763000000000004E-3</c:v>
                </c:pt>
                <c:pt idx="84">
                  <c:v>-4.6845000000000003E-3</c:v>
                </c:pt>
                <c:pt idx="85">
                  <c:v>-4.7337000000000004E-3</c:v>
                </c:pt>
                <c:pt idx="86">
                  <c:v>-4.7479000000000002E-3</c:v>
                </c:pt>
                <c:pt idx="87">
                  <c:v>-4.7175000000000003E-3</c:v>
                </c:pt>
                <c:pt idx="88">
                  <c:v>-4.7428000000000001E-3</c:v>
                </c:pt>
                <c:pt idx="89">
                  <c:v>-4.7172999999999998E-3</c:v>
                </c:pt>
                <c:pt idx="90">
                  <c:v>-4.6414999999999998E-3</c:v>
                </c:pt>
                <c:pt idx="91">
                  <c:v>-6.8462000000000002E-3</c:v>
                </c:pt>
                <c:pt idx="92">
                  <c:v>-1.03534E-2</c:v>
                </c:pt>
                <c:pt idx="93">
                  <c:v>-1.03766E-2</c:v>
                </c:pt>
                <c:pt idx="94">
                  <c:v>-1.01168E-2</c:v>
                </c:pt>
                <c:pt idx="95">
                  <c:v>-4.6221999999999999E-3</c:v>
                </c:pt>
                <c:pt idx="96">
                  <c:v>-4.5437999999999997E-3</c:v>
                </c:pt>
                <c:pt idx="97">
                  <c:v>-4.5820000000000001E-3</c:v>
                </c:pt>
                <c:pt idx="98">
                  <c:v>-4.5938999999999997E-3</c:v>
                </c:pt>
                <c:pt idx="99">
                  <c:v>-4.6927000000000002E-3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AA-4B1C-B648-B3EFF3D64E1B}"/>
            </c:ext>
          </c:extLst>
        </c:ser>
        <c:ser>
          <c:idx val="9"/>
          <c:order val="2"/>
          <c:tx>
            <c:v>Carbon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Carbon!$A$1:$A$100</c:f>
              <c:numCache>
                <c:formatCode>General</c:formatCode>
                <c:ptCount val="100"/>
                <c:pt idx="0">
                  <c:v>0</c:v>
                </c:pt>
                <c:pt idx="1">
                  <c:v>4.9999999999999998E-7</c:v>
                </c:pt>
                <c:pt idx="2">
                  <c:v>9.9999999999999995E-7</c:v>
                </c:pt>
                <c:pt idx="3">
                  <c:v>1.5E-6</c:v>
                </c:pt>
                <c:pt idx="4">
                  <c:v>1.9999999999999999E-6</c:v>
                </c:pt>
                <c:pt idx="5">
                  <c:v>2.5000000000000002E-6</c:v>
                </c:pt>
                <c:pt idx="6">
                  <c:v>3.0000000000000001E-6</c:v>
                </c:pt>
                <c:pt idx="7">
                  <c:v>3.4999999999999999E-6</c:v>
                </c:pt>
                <c:pt idx="8">
                  <c:v>3.9999999999999998E-6</c:v>
                </c:pt>
                <c:pt idx="9">
                  <c:v>4.5000000000000001E-6</c:v>
                </c:pt>
                <c:pt idx="10">
                  <c:v>5.0000000000000004E-6</c:v>
                </c:pt>
                <c:pt idx="11">
                  <c:v>5.4999999999999999E-6</c:v>
                </c:pt>
                <c:pt idx="12">
                  <c:v>6.0000000000000002E-6</c:v>
                </c:pt>
                <c:pt idx="13">
                  <c:v>6.4999999999999996E-6</c:v>
                </c:pt>
                <c:pt idx="14">
                  <c:v>6.9999999999999999E-6</c:v>
                </c:pt>
                <c:pt idx="15">
                  <c:v>7.5000000000000002E-6</c:v>
                </c:pt>
                <c:pt idx="16">
                  <c:v>7.9999999999999996E-6</c:v>
                </c:pt>
                <c:pt idx="17">
                  <c:v>8.4999999999999999E-6</c:v>
                </c:pt>
                <c:pt idx="18">
                  <c:v>9.0000000000000002E-6</c:v>
                </c:pt>
                <c:pt idx="19">
                  <c:v>9.5000000000000005E-6</c:v>
                </c:pt>
                <c:pt idx="20">
                  <c:v>1.0000000000000001E-5</c:v>
                </c:pt>
                <c:pt idx="21">
                  <c:v>1.0499999999999999E-5</c:v>
                </c:pt>
                <c:pt idx="22">
                  <c:v>1.1E-5</c:v>
                </c:pt>
                <c:pt idx="23">
                  <c:v>1.15E-5</c:v>
                </c:pt>
                <c:pt idx="24">
                  <c:v>1.2E-5</c:v>
                </c:pt>
                <c:pt idx="25">
                  <c:v>1.2500000000000001E-5</c:v>
                </c:pt>
                <c:pt idx="26">
                  <c:v>1.2999999999999999E-5</c:v>
                </c:pt>
                <c:pt idx="27">
                  <c:v>1.3499999999999999E-5</c:v>
                </c:pt>
                <c:pt idx="28">
                  <c:v>1.4E-5</c:v>
                </c:pt>
                <c:pt idx="29">
                  <c:v>1.45E-5</c:v>
                </c:pt>
                <c:pt idx="30">
                  <c:v>1.5E-5</c:v>
                </c:pt>
                <c:pt idx="31">
                  <c:v>1.5500000000000001E-5</c:v>
                </c:pt>
                <c:pt idx="32">
                  <c:v>1.5999999999999999E-5</c:v>
                </c:pt>
                <c:pt idx="33">
                  <c:v>1.6500000000000001E-5</c:v>
                </c:pt>
                <c:pt idx="34">
                  <c:v>1.7E-5</c:v>
                </c:pt>
                <c:pt idx="35">
                  <c:v>1.7499999999999998E-5</c:v>
                </c:pt>
                <c:pt idx="36">
                  <c:v>1.8E-5</c:v>
                </c:pt>
                <c:pt idx="37">
                  <c:v>1.8499999999999999E-5</c:v>
                </c:pt>
                <c:pt idx="38">
                  <c:v>1.9000000000000001E-5</c:v>
                </c:pt>
                <c:pt idx="39">
                  <c:v>1.95E-5</c:v>
                </c:pt>
                <c:pt idx="40">
                  <c:v>2.0000000000000002E-5</c:v>
                </c:pt>
                <c:pt idx="41">
                  <c:v>2.05E-5</c:v>
                </c:pt>
                <c:pt idx="42">
                  <c:v>2.0999999999999999E-5</c:v>
                </c:pt>
                <c:pt idx="43">
                  <c:v>2.1500000000000001E-5</c:v>
                </c:pt>
                <c:pt idx="44">
                  <c:v>2.1999999999999999E-5</c:v>
                </c:pt>
                <c:pt idx="45">
                  <c:v>2.2500000000000001E-5</c:v>
                </c:pt>
                <c:pt idx="46">
                  <c:v>2.3E-5</c:v>
                </c:pt>
                <c:pt idx="47">
                  <c:v>2.3499999999999999E-5</c:v>
                </c:pt>
                <c:pt idx="48">
                  <c:v>2.4000000000000001E-5</c:v>
                </c:pt>
                <c:pt idx="49">
                  <c:v>2.4499999999999999E-5</c:v>
                </c:pt>
                <c:pt idx="50">
                  <c:v>2.5000000000000001E-5</c:v>
                </c:pt>
                <c:pt idx="51">
                  <c:v>2.55E-5</c:v>
                </c:pt>
                <c:pt idx="52">
                  <c:v>2.5999999999999998E-5</c:v>
                </c:pt>
                <c:pt idx="53">
                  <c:v>2.65E-5</c:v>
                </c:pt>
                <c:pt idx="54">
                  <c:v>2.6999999999999999E-5</c:v>
                </c:pt>
                <c:pt idx="55">
                  <c:v>2.7500000000000001E-5</c:v>
                </c:pt>
                <c:pt idx="56">
                  <c:v>2.8E-5</c:v>
                </c:pt>
                <c:pt idx="57">
                  <c:v>2.8500000000000002E-5</c:v>
                </c:pt>
                <c:pt idx="58">
                  <c:v>2.9E-5</c:v>
                </c:pt>
                <c:pt idx="59">
                  <c:v>2.9499999999999999E-5</c:v>
                </c:pt>
                <c:pt idx="60">
                  <c:v>3.0000000000000001E-5</c:v>
                </c:pt>
                <c:pt idx="61">
                  <c:v>3.0499999999999999E-5</c:v>
                </c:pt>
                <c:pt idx="62">
                  <c:v>3.1000000000000001E-5</c:v>
                </c:pt>
                <c:pt idx="63">
                  <c:v>3.15E-5</c:v>
                </c:pt>
                <c:pt idx="64">
                  <c:v>3.1999999999999999E-5</c:v>
                </c:pt>
                <c:pt idx="65">
                  <c:v>3.2499999999999997E-5</c:v>
                </c:pt>
                <c:pt idx="66">
                  <c:v>3.3000000000000003E-5</c:v>
                </c:pt>
                <c:pt idx="67">
                  <c:v>3.3500000000000001E-5</c:v>
                </c:pt>
                <c:pt idx="68">
                  <c:v>3.4E-5</c:v>
                </c:pt>
                <c:pt idx="69">
                  <c:v>3.4499999999999998E-5</c:v>
                </c:pt>
                <c:pt idx="70">
                  <c:v>3.4999999999999997E-5</c:v>
                </c:pt>
                <c:pt idx="71">
                  <c:v>3.5500000000000002E-5</c:v>
                </c:pt>
                <c:pt idx="72">
                  <c:v>3.6000000000000001E-5</c:v>
                </c:pt>
                <c:pt idx="73">
                  <c:v>3.65E-5</c:v>
                </c:pt>
                <c:pt idx="74">
                  <c:v>3.6999999999999998E-5</c:v>
                </c:pt>
                <c:pt idx="75">
                  <c:v>3.7499999999999997E-5</c:v>
                </c:pt>
                <c:pt idx="76">
                  <c:v>3.8000000000000002E-5</c:v>
                </c:pt>
                <c:pt idx="77">
                  <c:v>3.8500000000000001E-5</c:v>
                </c:pt>
                <c:pt idx="78">
                  <c:v>3.8999999999999999E-5</c:v>
                </c:pt>
                <c:pt idx="79">
                  <c:v>3.9499999999999998E-5</c:v>
                </c:pt>
                <c:pt idx="80">
                  <c:v>4.0000000000000003E-5</c:v>
                </c:pt>
                <c:pt idx="81">
                  <c:v>4.0500000000000002E-5</c:v>
                </c:pt>
                <c:pt idx="82">
                  <c:v>4.1E-5</c:v>
                </c:pt>
                <c:pt idx="83">
                  <c:v>4.1499999999999999E-5</c:v>
                </c:pt>
                <c:pt idx="84">
                  <c:v>4.1999999999999998E-5</c:v>
                </c:pt>
                <c:pt idx="85">
                  <c:v>4.2500000000000003E-5</c:v>
                </c:pt>
                <c:pt idx="86">
                  <c:v>4.3000000000000002E-5</c:v>
                </c:pt>
                <c:pt idx="87">
                  <c:v>4.35E-5</c:v>
                </c:pt>
                <c:pt idx="88">
                  <c:v>4.3999999999999999E-5</c:v>
                </c:pt>
                <c:pt idx="89">
                  <c:v>4.4499999999999997E-5</c:v>
                </c:pt>
                <c:pt idx="90">
                  <c:v>4.5000000000000003E-5</c:v>
                </c:pt>
                <c:pt idx="91">
                  <c:v>4.5500000000000001E-5</c:v>
                </c:pt>
                <c:pt idx="92">
                  <c:v>4.6E-5</c:v>
                </c:pt>
                <c:pt idx="93">
                  <c:v>4.6499999999999999E-5</c:v>
                </c:pt>
                <c:pt idx="94">
                  <c:v>4.6999999999999997E-5</c:v>
                </c:pt>
                <c:pt idx="95">
                  <c:v>4.7500000000000003E-5</c:v>
                </c:pt>
                <c:pt idx="96">
                  <c:v>4.8000000000000001E-5</c:v>
                </c:pt>
                <c:pt idx="97">
                  <c:v>4.85E-5</c:v>
                </c:pt>
                <c:pt idx="98">
                  <c:v>4.8999999999999998E-5</c:v>
                </c:pt>
                <c:pt idx="99">
                  <c:v>4.9499999999999997E-5</c:v>
                </c:pt>
              </c:numCache>
            </c:numRef>
          </c:xVal>
          <c:yVal>
            <c:numRef>
              <c:f>Carbon!$B$6:$B$106</c:f>
              <c:numCache>
                <c:formatCode>General</c:formatCode>
                <c:ptCount val="101"/>
                <c:pt idx="0">
                  <c:v>6.9591999999999996E-3</c:v>
                </c:pt>
                <c:pt idx="1">
                  <c:v>1.46435E-2</c:v>
                </c:pt>
                <c:pt idx="2">
                  <c:v>1.56256E-2</c:v>
                </c:pt>
                <c:pt idx="3">
                  <c:v>1.54772E-2</c:v>
                </c:pt>
                <c:pt idx="4">
                  <c:v>7.4875999999999996E-3</c:v>
                </c:pt>
                <c:pt idx="5">
                  <c:v>6.7869999999999996E-3</c:v>
                </c:pt>
                <c:pt idx="6">
                  <c:v>6.8274E-3</c:v>
                </c:pt>
                <c:pt idx="7">
                  <c:v>6.7784000000000004E-3</c:v>
                </c:pt>
                <c:pt idx="8">
                  <c:v>6.8193999999999998E-3</c:v>
                </c:pt>
                <c:pt idx="9">
                  <c:v>6.8034999999999997E-3</c:v>
                </c:pt>
                <c:pt idx="10">
                  <c:v>6.8883E-3</c:v>
                </c:pt>
                <c:pt idx="11">
                  <c:v>6.9062000000000004E-3</c:v>
                </c:pt>
                <c:pt idx="12">
                  <c:v>6.8691000000000004E-3</c:v>
                </c:pt>
                <c:pt idx="13">
                  <c:v>6.9173999999999998E-3</c:v>
                </c:pt>
                <c:pt idx="14">
                  <c:v>1.4525E-2</c:v>
                </c:pt>
                <c:pt idx="15">
                  <c:v>1.5666599999999999E-2</c:v>
                </c:pt>
                <c:pt idx="16">
                  <c:v>1.55064E-2</c:v>
                </c:pt>
                <c:pt idx="17">
                  <c:v>7.5034999999999998E-3</c:v>
                </c:pt>
                <c:pt idx="18">
                  <c:v>6.7751E-3</c:v>
                </c:pt>
                <c:pt idx="19">
                  <c:v>6.783E-3</c:v>
                </c:pt>
                <c:pt idx="20">
                  <c:v>6.7777000000000002E-3</c:v>
                </c:pt>
                <c:pt idx="21">
                  <c:v>6.7612000000000002E-3</c:v>
                </c:pt>
                <c:pt idx="22">
                  <c:v>6.7625000000000003E-3</c:v>
                </c:pt>
                <c:pt idx="23">
                  <c:v>6.7683999999999999E-3</c:v>
                </c:pt>
                <c:pt idx="24">
                  <c:v>6.7466000000000002E-3</c:v>
                </c:pt>
                <c:pt idx="25">
                  <c:v>6.7207999999999999E-3</c:v>
                </c:pt>
                <c:pt idx="26">
                  <c:v>6.8360000000000001E-3</c:v>
                </c:pt>
                <c:pt idx="27">
                  <c:v>1.4472E-2</c:v>
                </c:pt>
                <c:pt idx="28">
                  <c:v>1.5540099999999999E-2</c:v>
                </c:pt>
                <c:pt idx="29">
                  <c:v>1.5448099999999999E-2</c:v>
                </c:pt>
                <c:pt idx="30">
                  <c:v>7.4260000000000003E-3</c:v>
                </c:pt>
                <c:pt idx="31">
                  <c:v>6.7127999999999997E-3</c:v>
                </c:pt>
                <c:pt idx="32">
                  <c:v>6.6889999999999996E-3</c:v>
                </c:pt>
                <c:pt idx="33">
                  <c:v>6.7234E-3</c:v>
                </c:pt>
                <c:pt idx="34">
                  <c:v>6.7294E-3</c:v>
                </c:pt>
                <c:pt idx="35">
                  <c:v>6.7226999999999999E-3</c:v>
                </c:pt>
                <c:pt idx="36">
                  <c:v>6.6578000000000002E-3</c:v>
                </c:pt>
                <c:pt idx="37">
                  <c:v>6.7082000000000001E-3</c:v>
                </c:pt>
                <c:pt idx="38">
                  <c:v>6.7102000000000004E-3</c:v>
                </c:pt>
                <c:pt idx="39">
                  <c:v>1.338E-2</c:v>
                </c:pt>
                <c:pt idx="40">
                  <c:v>1.81446E-2</c:v>
                </c:pt>
                <c:pt idx="41">
                  <c:v>1.8220799999999999E-2</c:v>
                </c:pt>
                <c:pt idx="42">
                  <c:v>1.0041100000000001E-2</c:v>
                </c:pt>
                <c:pt idx="43">
                  <c:v>6.6035E-3</c:v>
                </c:pt>
                <c:pt idx="44">
                  <c:v>6.6274000000000003E-3</c:v>
                </c:pt>
                <c:pt idx="45">
                  <c:v>6.5538999999999997E-3</c:v>
                </c:pt>
                <c:pt idx="46">
                  <c:v>6.5969000000000002E-3</c:v>
                </c:pt>
                <c:pt idx="47">
                  <c:v>6.5922999999999997E-3</c:v>
                </c:pt>
                <c:pt idx="48">
                  <c:v>6.5631999999999999E-3</c:v>
                </c:pt>
                <c:pt idx="49">
                  <c:v>6.5439000000000001E-3</c:v>
                </c:pt>
                <c:pt idx="50">
                  <c:v>6.5253999999999998E-3</c:v>
                </c:pt>
                <c:pt idx="51">
                  <c:v>6.6035E-3</c:v>
                </c:pt>
                <c:pt idx="52">
                  <c:v>1.3282E-2</c:v>
                </c:pt>
                <c:pt idx="53">
                  <c:v>1.8062499999999999E-2</c:v>
                </c:pt>
                <c:pt idx="54">
                  <c:v>1.8112199999999998E-2</c:v>
                </c:pt>
                <c:pt idx="55">
                  <c:v>9.8014E-3</c:v>
                </c:pt>
                <c:pt idx="56">
                  <c:v>6.4948999999999996E-3</c:v>
                </c:pt>
                <c:pt idx="57">
                  <c:v>6.4923000000000003E-3</c:v>
                </c:pt>
                <c:pt idx="58">
                  <c:v>6.4605000000000001E-3</c:v>
                </c:pt>
                <c:pt idx="59">
                  <c:v>6.4207999999999999E-3</c:v>
                </c:pt>
                <c:pt idx="60">
                  <c:v>6.4281E-3</c:v>
                </c:pt>
                <c:pt idx="61">
                  <c:v>6.4743999999999999E-3</c:v>
                </c:pt>
                <c:pt idx="62">
                  <c:v>6.4174999999999996E-3</c:v>
                </c:pt>
                <c:pt idx="63">
                  <c:v>6.4843000000000001E-3</c:v>
                </c:pt>
                <c:pt idx="64">
                  <c:v>6.4367000000000001E-3</c:v>
                </c:pt>
                <c:pt idx="65">
                  <c:v>1.3226399999999999E-2</c:v>
                </c:pt>
                <c:pt idx="66">
                  <c:v>1.7965800000000001E-2</c:v>
                </c:pt>
                <c:pt idx="67">
                  <c:v>1.80512E-2</c:v>
                </c:pt>
                <c:pt idx="68">
                  <c:v>9.8484000000000002E-3</c:v>
                </c:pt>
                <c:pt idx="69">
                  <c:v>6.4181000000000004E-3</c:v>
                </c:pt>
                <c:pt idx="70">
                  <c:v>6.4333999999999997E-3</c:v>
                </c:pt>
                <c:pt idx="71">
                  <c:v>6.4069000000000001E-3</c:v>
                </c:pt>
                <c:pt idx="72">
                  <c:v>6.3737999999999998E-3</c:v>
                </c:pt>
                <c:pt idx="73">
                  <c:v>6.3923000000000001E-3</c:v>
                </c:pt>
                <c:pt idx="74">
                  <c:v>6.4075E-3</c:v>
                </c:pt>
                <c:pt idx="75">
                  <c:v>6.4127999999999998E-3</c:v>
                </c:pt>
                <c:pt idx="76">
                  <c:v>6.3829999999999998E-3</c:v>
                </c:pt>
                <c:pt idx="77">
                  <c:v>6.3810000000000004E-3</c:v>
                </c:pt>
                <c:pt idx="78">
                  <c:v>1.31171E-2</c:v>
                </c:pt>
                <c:pt idx="79">
                  <c:v>1.78917E-2</c:v>
                </c:pt>
                <c:pt idx="80">
                  <c:v>1.7937999999999999E-2</c:v>
                </c:pt>
                <c:pt idx="81">
                  <c:v>9.6299000000000003E-3</c:v>
                </c:pt>
                <c:pt idx="82">
                  <c:v>6.2870000000000001E-3</c:v>
                </c:pt>
                <c:pt idx="83">
                  <c:v>6.2287000000000002E-3</c:v>
                </c:pt>
                <c:pt idx="84">
                  <c:v>6.1942999999999998E-3</c:v>
                </c:pt>
                <c:pt idx="85">
                  <c:v>6.1996000000000004E-3</c:v>
                </c:pt>
                <c:pt idx="86">
                  <c:v>6.2513000000000004E-3</c:v>
                </c:pt>
                <c:pt idx="87">
                  <c:v>6.2334000000000001E-3</c:v>
                </c:pt>
                <c:pt idx="88">
                  <c:v>6.2903000000000004E-3</c:v>
                </c:pt>
                <c:pt idx="89">
                  <c:v>6.2731000000000002E-3</c:v>
                </c:pt>
                <c:pt idx="90">
                  <c:v>7.8604E-3</c:v>
                </c:pt>
                <c:pt idx="91">
                  <c:v>1.4955400000000001E-2</c:v>
                </c:pt>
                <c:pt idx="92">
                  <c:v>1.50971E-2</c:v>
                </c:pt>
                <c:pt idx="93">
                  <c:v>1.2152899999999999E-2</c:v>
                </c:pt>
                <c:pt idx="94">
                  <c:v>6.3810000000000004E-3</c:v>
                </c:pt>
                <c:pt idx="95">
                  <c:v>6.2710999999999999E-3</c:v>
                </c:pt>
                <c:pt idx="96">
                  <c:v>6.2334000000000001E-3</c:v>
                </c:pt>
                <c:pt idx="97">
                  <c:v>6.2221000000000004E-3</c:v>
                </c:pt>
                <c:pt idx="98">
                  <c:v>6.2426000000000001E-3</c:v>
                </c:pt>
                <c:pt idx="99">
                  <c:v>6.3134999999999997E-3</c:v>
                </c:pt>
                <c:pt idx="100">
                  <c:v>6.2538999999999997E-3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AA-4B1C-B648-B3EFF3D64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89631"/>
        <c:axId val="1551306224"/>
        <c:extLst/>
      </c:scatterChart>
      <c:valAx>
        <c:axId val="62789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306224"/>
        <c:crosses val="autoZero"/>
        <c:crossBetween val="midCat"/>
      </c:valAx>
      <c:valAx>
        <c:axId val="15513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96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611A-EA9A-41D2-B39B-711AC7A14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D3751-3006-4993-824E-E90250523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6673-1C79-4389-96AF-373103CF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8CF1-FDA6-4393-B402-10F837B6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2E87-0932-457B-B788-69D7514B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B957-80F3-44C0-B17C-77C33BAE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088F0-FCA5-4B90-8E81-EEFFA3897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AFAD-53FB-4139-AB5D-672759CC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09D16-BACD-4A35-83E1-CF9F922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1626D-3D5E-436A-9300-D99B1E50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4D364-7885-4220-9F0C-EFD37EB28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8373B-E152-4D6F-92E6-5E1609C6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150D9-81A2-4D00-8A1D-C0C07700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CDD3-B8AD-4C62-9D19-7C8A731A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694C-7865-4F06-B2EC-72B57389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43C2-9709-4244-9C33-B28FAEFA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4F3C-29FD-4B1D-8CD2-F655AAD1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A3B-ACBA-43E6-B70B-B4987DA3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576F-C064-420F-B360-C5BBEFD2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D090B-E567-40CA-818D-070A7A1F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1B77-7B77-4FC9-9373-84E42191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A06F3-DED5-4B9C-8284-86FBEE84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2FD03-232E-45E8-8EF4-24FEE924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D39C1-DAC0-42D6-B7AC-2EDB7BA0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B55D-CB26-4FEA-BDAC-DCB65F8C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1FBA-B106-40A3-A5CC-ED0C007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FFFE-2806-400E-9170-E84DD4DE7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647E0-0769-4614-ABBA-C2029DFC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3069D-4743-418B-B99B-973BE75C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DB2F2-0E57-4EF2-BCE2-C0E1667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9C518-77DB-48D3-942A-532F9B98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044B-9040-4AD0-B01A-C5E2D83B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7551-026D-4AC9-ABB5-74B729BA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0844D-E455-441F-9571-0D065C99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F658B-01F2-4D87-9C17-EB181964B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0F634-35D6-49C9-B2C4-FB49B3682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72425-EEFD-492F-9B2F-680599E1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96229-81CC-4E7B-B47A-50BB0E0B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E758C-F30A-404B-87F7-9436AE02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4486-5161-4965-84C4-A59E8DE8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BB469-B3F8-4489-B506-85775016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E3F6B-D886-4BEC-A979-56E92DD1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25B66-8744-43A9-B3FB-7257B9B3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2A842-C5EB-4136-83DA-0B50AC67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A906-0FE2-4D13-9244-6EAD2E39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AFCBD-088C-4246-B535-791F9B4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B30E-0BE5-40FC-AFA0-1C1AF4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3D5B-19B3-4DBD-8A30-C3D8F612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5553F-60DA-4CFC-92C8-D06A2784A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8496E-AEAA-47C5-B4D8-68EFDD28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0ECE8-AE06-4647-A315-57F172AD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4E16B-9B8E-444F-8233-6F97E57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4DDF-F4C9-4413-94CA-3F336063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00191-8E5B-4C83-9C22-F05046855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DAF1D-F8E4-444B-994A-F71D83521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4CBB1-ABB1-4CC7-88FB-3D8C13B3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7184-132C-43BA-9EC7-22506C37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99A8-52E7-4143-8498-D8D39A0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ABFA1-1305-4728-A198-46474146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36BBE-7137-4E85-8888-5F5C8BD49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5EC8-3F3E-43D8-A821-001143BC5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ACF3-CBF8-4CB7-B163-ACC379A6CC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B1212-F4DB-45B4-A4EE-DDB21425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7957-E486-4B58-A00A-5CAEE0E8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5502-B352-4CAC-91DF-F4BAF690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8055-1867-4091-BDA5-3322D9D7A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Direct Observations of Gear-Changing in a Collider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19A36-DD3E-4352-8662-CBCB127D7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Edith Nissen</a:t>
            </a:r>
          </a:p>
          <a:p>
            <a:r>
              <a:rPr lang="en-US" dirty="0"/>
              <a:t>Jefferson Lab Accelerator Seminar</a:t>
            </a:r>
          </a:p>
          <a:p>
            <a:r>
              <a:rPr lang="en-US" dirty="0"/>
              <a:t>10/15/2020</a:t>
            </a:r>
          </a:p>
        </p:txBody>
      </p:sp>
    </p:spTree>
    <p:extLst>
      <p:ext uri="{BB962C8B-B14F-4D97-AF65-F5344CB8AC3E}">
        <p14:creationId xmlns:p14="http://schemas.microsoft.com/office/powerpoint/2010/main" val="29345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06A2-B4E3-4CC2-B808-F02ED4E1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Bunch Expectations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9916B-899A-4F72-91AB-B5F9B018C05F}"/>
              </a:ext>
            </a:extLst>
          </p:cNvPr>
          <p:cNvGrpSpPr/>
          <p:nvPr/>
        </p:nvGrpSpPr>
        <p:grpSpPr>
          <a:xfrm>
            <a:off x="459503" y="4144488"/>
            <a:ext cx="10057150" cy="2220847"/>
            <a:chOff x="55742" y="4427044"/>
            <a:chExt cx="8132262" cy="17957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ABC5D72-F760-44E0-BDB0-A184081FFBF4}"/>
                </a:ext>
              </a:extLst>
            </p:cNvPr>
            <p:cNvCxnSpPr/>
            <p:nvPr/>
          </p:nvCxnSpPr>
          <p:spPr>
            <a:xfrm flipV="1">
              <a:off x="496933" y="4792436"/>
              <a:ext cx="0" cy="95522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3D5CB2C-F979-4F56-8163-11A995B01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208" y="5736771"/>
              <a:ext cx="7693796" cy="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08492E-A10E-459B-9BB6-65C0D8F77D87}"/>
                </a:ext>
              </a:extLst>
            </p:cNvPr>
            <p:cNvSpPr txBox="1"/>
            <p:nvPr/>
          </p:nvSpPr>
          <p:spPr>
            <a:xfrm>
              <a:off x="3622569" y="5853500"/>
              <a:ext cx="1285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2823D1-FE5B-420D-A83D-5C7D509FE8DA}"/>
                </a:ext>
              </a:extLst>
            </p:cNvPr>
            <p:cNvSpPr txBox="1"/>
            <p:nvPr/>
          </p:nvSpPr>
          <p:spPr>
            <a:xfrm rot="16200000">
              <a:off x="-402273" y="4885059"/>
              <a:ext cx="1285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voltage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0E61AE-8939-4481-879D-B0377E2C422B}"/>
                </a:ext>
              </a:extLst>
            </p:cNvPr>
            <p:cNvGrpSpPr/>
            <p:nvPr/>
          </p:nvGrpSpPr>
          <p:grpSpPr>
            <a:xfrm flipH="1">
              <a:off x="566008" y="5133996"/>
              <a:ext cx="743535" cy="246312"/>
              <a:chOff x="561783" y="1008836"/>
              <a:chExt cx="1966696" cy="651510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2792BD8D-0940-492A-B017-E6262D055AB4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A79293F1-0E64-4996-B0F7-964BBB834A7A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1D067E15-1619-4620-9E25-17554E4B2219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E6F054B-EF6A-4593-ABBC-DB87ED3BBE28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270E3D63-318C-4FA2-AE5A-C8A26222FDDA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E4431320-9FC0-4484-AFB0-1E94466AD6B6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0E76B1D0-948A-444F-BF5E-BCDE4D8A5B27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8A7237BD-3606-403E-8B9A-CBE2E5F6E9CD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E92DCDFF-3482-4753-B5D5-F718022E0920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CD3C0F41-5A89-4D8D-AB21-0F6A755ED87F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D5DCAEDA-3501-484C-8EAF-6CDF032EA545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1E2943-4BBA-4FDD-BE5B-ACDF046FE1EE}"/>
                </a:ext>
              </a:extLst>
            </p:cNvPr>
            <p:cNvGrpSpPr/>
            <p:nvPr/>
          </p:nvGrpSpPr>
          <p:grpSpPr>
            <a:xfrm flipH="1">
              <a:off x="518952" y="5286807"/>
              <a:ext cx="725742" cy="246311"/>
              <a:chOff x="496933" y="1485900"/>
              <a:chExt cx="1919636" cy="651510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F4AED572-8F7C-4FD7-885C-C4937A849995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FF7E9957-7CC1-4DCB-988F-034B205E671B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76947499-153C-4349-A1F7-A056BE3C0D01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FE4D40C9-F150-4ABD-9F74-C809C5CC2039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16440266-6998-4886-8D39-52571F09F461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BF70FE60-1078-42CA-8DA9-15C3C58A687B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A3971453-DFD2-4DC6-B81A-AE8793499EED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AA2D0C6C-6815-4FA4-9299-9A303B676B84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368A098D-4B95-4262-9178-961233B92F00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2FAF4EEB-4C18-41F9-997B-17BC478BAF4F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695E623-432B-4053-AC7B-2E7E65CA3258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F81F27-0076-4865-B7FB-5E54343356E1}"/>
                </a:ext>
              </a:extLst>
            </p:cNvPr>
            <p:cNvGrpSpPr/>
            <p:nvPr/>
          </p:nvGrpSpPr>
          <p:grpSpPr>
            <a:xfrm flipH="1">
              <a:off x="1225227" y="5132806"/>
              <a:ext cx="743535" cy="246312"/>
              <a:chOff x="561783" y="1008836"/>
              <a:chExt cx="1966696" cy="651510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7971ECF7-67E5-470B-B8F6-C910E9A35F8C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1E6C2BE1-D464-458A-97A5-35AD0687D022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D3C18CB1-FDF7-4481-8080-F81367173E6F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0B72BCEE-EF1D-4A8A-ABA5-765279CA2187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51FEB363-3172-4C45-98E0-59E4C9B8D3AD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7312D4ED-D869-4FDD-9651-04EB49401457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59BF658D-88AF-4B10-8276-B6182FF8911C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A4070F8-9363-4F09-BD07-F59A093AE029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701A9DF8-F8FC-415A-80F6-6645A746D637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FECE0865-FAE6-49C6-B6C9-3003136ED782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CF970839-BAA2-4937-A59D-73C6D3C0F2F8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AC3CA5-D74B-4299-9D94-14A101EB440F}"/>
                </a:ext>
              </a:extLst>
            </p:cNvPr>
            <p:cNvGrpSpPr/>
            <p:nvPr/>
          </p:nvGrpSpPr>
          <p:grpSpPr>
            <a:xfrm flipH="1">
              <a:off x="1178171" y="5285617"/>
              <a:ext cx="725742" cy="246311"/>
              <a:chOff x="496933" y="1485900"/>
              <a:chExt cx="1919636" cy="651510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D4D7A2D6-F78B-437B-8F38-EF86BA638CE0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C9F3CD72-8AEB-4FE8-A9D1-B8BD6A01567F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26BE31A-42F5-46D0-8015-3BD2B6BF2CA1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0E8516E-5FF5-4357-8AF8-5374DD492F84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F6E42791-AD2A-4A72-923D-94D3FB507DA3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FE6CCD8A-8CBA-4E34-A722-F312D20401C1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BE6FF57F-26EB-4FC0-AA86-9649F54B6889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66DF870B-68A2-4F9D-AD53-2EF5391656E0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93AA61A2-6A81-4FA4-B127-6D8200031D61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6CB6AD1F-5BA1-4DB7-A66C-2057A98AD250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0C6F7D1-0E22-4E41-99DB-3314E49B30AB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A8DEF2-2643-4CA3-9952-7859993A18BA}"/>
                </a:ext>
              </a:extLst>
            </p:cNvPr>
            <p:cNvGrpSpPr/>
            <p:nvPr/>
          </p:nvGrpSpPr>
          <p:grpSpPr>
            <a:xfrm flipH="1">
              <a:off x="1900705" y="5298807"/>
              <a:ext cx="624606" cy="102365"/>
              <a:chOff x="489313" y="2533650"/>
              <a:chExt cx="2049117" cy="335824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83A30B6A-D226-4379-9368-335AACED8F64}"/>
                  </a:ext>
                </a:extLst>
              </p:cNvPr>
              <p:cNvGrpSpPr/>
              <p:nvPr/>
            </p:nvGrpSpPr>
            <p:grpSpPr>
              <a:xfrm>
                <a:off x="489313" y="2533650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FA807A5B-908E-4F22-BAAB-B1955CC0A78C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D7011A0D-EB1F-4C42-AB39-528FF9D87850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8A2B384A-2C13-436D-8B90-B592F89D6C76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9A91DF8A-75B9-41A1-BB4F-664F613A00B5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7481E811-6561-4116-9352-8732EEE9B1AD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EE14831-8117-4C77-9DEB-AD3A8FB3B806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038119A8-ABC4-4B00-AF13-3F396CC060E3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FD9A411-95F0-4285-9455-585CEBA33501}"/>
                  </a:ext>
                </a:extLst>
              </p:cNvPr>
              <p:cNvCxnSpPr/>
              <p:nvPr/>
            </p:nvCxnSpPr>
            <p:spPr>
              <a:xfrm>
                <a:off x="1424388" y="2862989"/>
                <a:ext cx="111404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3185AC-940E-4433-BC8B-85B357A03E10}"/>
                </a:ext>
              </a:extLst>
            </p:cNvPr>
            <p:cNvGrpSpPr/>
            <p:nvPr/>
          </p:nvGrpSpPr>
          <p:grpSpPr>
            <a:xfrm flipH="1">
              <a:off x="1889602" y="5160343"/>
              <a:ext cx="627200" cy="102365"/>
              <a:chOff x="480804" y="2300186"/>
              <a:chExt cx="2057626" cy="335824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F4B5B0F-B463-4BED-AAC1-D40D1FF63FF0}"/>
                  </a:ext>
                </a:extLst>
              </p:cNvPr>
              <p:cNvGrpSpPr/>
              <p:nvPr/>
            </p:nvGrpSpPr>
            <p:grpSpPr>
              <a:xfrm flipH="1">
                <a:off x="1587563" y="2300186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2A325116-DFBF-4313-9411-70D65382EB28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7074B120-DF61-4616-A1E0-DD4C81AFD7F0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02DD2E7A-C48F-4A60-9874-86F407E43C74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4FE78172-3545-488E-BC0F-E441BBB88CAC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26B78F1E-86D4-4312-A284-E8EB151AFE41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5721152F-FE0B-4753-92BB-421A27722F87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5C71FF5-29F4-435F-8693-53427A033EF0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E0F3B915-F2ED-4438-B837-57C51C492307}"/>
                  </a:ext>
                </a:extLst>
              </p:cNvPr>
              <p:cNvCxnSpPr/>
              <p:nvPr/>
            </p:nvCxnSpPr>
            <p:spPr>
              <a:xfrm>
                <a:off x="480804" y="2626288"/>
                <a:ext cx="111404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708ABA-8DA2-4034-BA76-FBCCDBC3CE8D}"/>
                </a:ext>
              </a:extLst>
            </p:cNvPr>
            <p:cNvGrpSpPr/>
            <p:nvPr/>
          </p:nvGrpSpPr>
          <p:grpSpPr>
            <a:xfrm flipH="1">
              <a:off x="2470984" y="5397801"/>
              <a:ext cx="648416" cy="114166"/>
              <a:chOff x="496933" y="3964910"/>
              <a:chExt cx="1882617" cy="331470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FDFBAF6-BA2C-4588-90FF-624E7126CCAC}"/>
                  </a:ext>
                </a:extLst>
              </p:cNvPr>
              <p:cNvGrpSpPr/>
              <p:nvPr/>
            </p:nvGrpSpPr>
            <p:grpSpPr>
              <a:xfrm>
                <a:off x="496933" y="3964910"/>
                <a:ext cx="950867" cy="331470"/>
                <a:chOff x="496933" y="3783330"/>
                <a:chExt cx="950867" cy="331470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FEF5D80F-D6B1-4491-8526-BB4C332E686B}"/>
                    </a:ext>
                  </a:extLst>
                </p:cNvPr>
                <p:cNvCxnSpPr/>
                <p:nvPr/>
              </p:nvCxnSpPr>
              <p:spPr>
                <a:xfrm>
                  <a:off x="496933" y="3795583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EE5174A0-CBC0-4AD3-B8E1-9D6F9655FAF0}"/>
                    </a:ext>
                  </a:extLst>
                </p:cNvPr>
                <p:cNvCxnSpPr/>
                <p:nvPr/>
              </p:nvCxnSpPr>
              <p:spPr>
                <a:xfrm>
                  <a:off x="787037" y="379857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3B3EA3E3-9447-4D93-A1B9-CEDDD26CCC52}"/>
                    </a:ext>
                  </a:extLst>
                </p:cNvPr>
                <p:cNvCxnSpPr/>
                <p:nvPr/>
              </p:nvCxnSpPr>
              <p:spPr>
                <a:xfrm>
                  <a:off x="902970" y="37833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08B6F000-F86F-447F-A20E-199BAC6D8F50}"/>
                    </a:ext>
                  </a:extLst>
                </p:cNvPr>
                <p:cNvCxnSpPr/>
                <p:nvPr/>
              </p:nvCxnSpPr>
              <p:spPr>
                <a:xfrm>
                  <a:off x="906780" y="411099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DB1260C0-C0C0-4E88-887D-E5D0CDC1C707}"/>
                    </a:ext>
                  </a:extLst>
                </p:cNvPr>
                <p:cNvCxnSpPr/>
                <p:nvPr/>
              </p:nvCxnSpPr>
              <p:spPr>
                <a:xfrm>
                  <a:off x="1107077" y="41109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545FE053-4020-4F1E-9554-2A00B1DC3CFD}"/>
                    </a:ext>
                  </a:extLst>
                </p:cNvPr>
                <p:cNvCxnSpPr/>
                <p:nvPr/>
              </p:nvCxnSpPr>
              <p:spPr>
                <a:xfrm>
                  <a:off x="1226820" y="37833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87576808-90FD-4900-9DC5-88836803EB1C}"/>
                    </a:ext>
                  </a:extLst>
                </p:cNvPr>
                <p:cNvCxnSpPr/>
                <p:nvPr/>
              </p:nvCxnSpPr>
              <p:spPr>
                <a:xfrm>
                  <a:off x="1223010" y="37909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5C5E47E-9E57-4C0C-9573-4820EF087AF7}"/>
                  </a:ext>
                </a:extLst>
              </p:cNvPr>
              <p:cNvCxnSpPr/>
              <p:nvPr/>
            </p:nvCxnSpPr>
            <p:spPr>
              <a:xfrm>
                <a:off x="1265508" y="3971653"/>
                <a:ext cx="111404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010A89D-0857-48B9-8956-BDD8B3647C50}"/>
                </a:ext>
              </a:extLst>
            </p:cNvPr>
            <p:cNvGrpSpPr/>
            <p:nvPr/>
          </p:nvGrpSpPr>
          <p:grpSpPr>
            <a:xfrm flipH="1">
              <a:off x="2482319" y="5263722"/>
              <a:ext cx="637165" cy="114166"/>
              <a:chOff x="497018" y="3783330"/>
              <a:chExt cx="1849942" cy="331470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80EC2A46-9400-4E40-A2AA-F7E430065369}"/>
                  </a:ext>
                </a:extLst>
              </p:cNvPr>
              <p:cNvGrpSpPr/>
              <p:nvPr/>
            </p:nvGrpSpPr>
            <p:grpSpPr>
              <a:xfrm flipH="1">
                <a:off x="1396093" y="3783330"/>
                <a:ext cx="950867" cy="331470"/>
                <a:chOff x="496933" y="3783330"/>
                <a:chExt cx="950867" cy="331470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55B0CDB9-EAE4-44E7-89F6-F54F33885AAF}"/>
                    </a:ext>
                  </a:extLst>
                </p:cNvPr>
                <p:cNvCxnSpPr/>
                <p:nvPr/>
              </p:nvCxnSpPr>
              <p:spPr>
                <a:xfrm>
                  <a:off x="496933" y="37991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FCE19906-CCB8-4388-9886-CA68481ACC17}"/>
                    </a:ext>
                  </a:extLst>
                </p:cNvPr>
                <p:cNvCxnSpPr/>
                <p:nvPr/>
              </p:nvCxnSpPr>
              <p:spPr>
                <a:xfrm>
                  <a:off x="787037" y="379857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D2E0032A-BFDB-429D-87C3-02C0AE64CE8C}"/>
                    </a:ext>
                  </a:extLst>
                </p:cNvPr>
                <p:cNvCxnSpPr/>
                <p:nvPr/>
              </p:nvCxnSpPr>
              <p:spPr>
                <a:xfrm>
                  <a:off x="902970" y="37833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B0F0F9E3-E758-4DE6-A75C-E0A1E6087734}"/>
                    </a:ext>
                  </a:extLst>
                </p:cNvPr>
                <p:cNvCxnSpPr/>
                <p:nvPr/>
              </p:nvCxnSpPr>
              <p:spPr>
                <a:xfrm>
                  <a:off x="906780" y="411099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AD156180-F6D2-477C-8AA7-8FC7E575A7BA}"/>
                    </a:ext>
                  </a:extLst>
                </p:cNvPr>
                <p:cNvCxnSpPr/>
                <p:nvPr/>
              </p:nvCxnSpPr>
              <p:spPr>
                <a:xfrm>
                  <a:off x="1107077" y="41109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353CA13-5BCA-4844-8635-CEEF6C90CB92}"/>
                    </a:ext>
                  </a:extLst>
                </p:cNvPr>
                <p:cNvCxnSpPr/>
                <p:nvPr/>
              </p:nvCxnSpPr>
              <p:spPr>
                <a:xfrm>
                  <a:off x="1226820" y="37833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F0B927FB-D802-48C8-ADF0-12A8C90CC370}"/>
                    </a:ext>
                  </a:extLst>
                </p:cNvPr>
                <p:cNvCxnSpPr/>
                <p:nvPr/>
              </p:nvCxnSpPr>
              <p:spPr>
                <a:xfrm>
                  <a:off x="1223010" y="37909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996D836-F9B9-47E6-9A04-F053DE902A04}"/>
                  </a:ext>
                </a:extLst>
              </p:cNvPr>
              <p:cNvCxnSpPr/>
              <p:nvPr/>
            </p:nvCxnSpPr>
            <p:spPr>
              <a:xfrm>
                <a:off x="497018" y="3793315"/>
                <a:ext cx="111404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188C36-029F-49D6-AD4F-77364BEDA85C}"/>
                </a:ext>
              </a:extLst>
            </p:cNvPr>
            <p:cNvGrpSpPr/>
            <p:nvPr/>
          </p:nvGrpSpPr>
          <p:grpSpPr>
            <a:xfrm flipH="1">
              <a:off x="3076196" y="5161715"/>
              <a:ext cx="743535" cy="246312"/>
              <a:chOff x="561783" y="1008836"/>
              <a:chExt cx="1966696" cy="65151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F072E018-D6DC-411F-98B0-ACDA6518DF19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999E3BFB-BEAF-4BF5-B0F2-1FF20507E4A3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533F888D-5FE1-40C3-98FD-6F7133AB065F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DAD2BE6-E398-4B71-9C88-E9570B6A6A80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0FBB2A70-DB81-4C11-9B4C-31EA6D85AEC9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5856789-DB4A-49F6-8AFB-953CDAB399D8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9DB88707-CC0C-4EC5-8E6F-A8B6CC5CCA3B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906C963E-E90D-46A9-8630-F3BBAD4B8352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B961AB6-BACE-416B-9685-362AB436A65C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1FF136A0-94FF-4529-BAD1-1C39125A8384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2B1DD6D-D824-4D14-94C7-061D9597A9C8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8FAC59-A1DB-4C98-9870-21BD79B3A24B}"/>
                </a:ext>
              </a:extLst>
            </p:cNvPr>
            <p:cNvGrpSpPr/>
            <p:nvPr/>
          </p:nvGrpSpPr>
          <p:grpSpPr>
            <a:xfrm flipH="1">
              <a:off x="3029140" y="5278901"/>
              <a:ext cx="725742" cy="246311"/>
              <a:chOff x="496933" y="1485900"/>
              <a:chExt cx="1919636" cy="651510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A7F52463-C3DA-47F0-BAA9-5F1737618C1B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7AC200EC-1269-4C84-B360-F559145D0FAE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02CC5E56-3801-4095-96FB-57A9BE6EBBF6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6E98B06C-6532-4B59-9969-D8FD5F6A1442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72CDC72-EBA9-4CDD-9ED3-762A336A5573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3F61A2A0-860F-4F02-BF85-878BDD747CBF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DD03410-6EBF-4F74-9023-FA981AF95076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CE094568-7A03-4B70-B884-8A50B5E616A9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4A3AF42-3EB9-4E6F-94F6-C77C3AAA9BA1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1482430-B685-4376-9619-3E9521FB4569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FCB040A-A159-46E3-B7EC-F8AFA4A3D5B1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6A0ADF-3D70-4976-BA6F-2F0C54E5EA1D}"/>
                </a:ext>
              </a:extLst>
            </p:cNvPr>
            <p:cNvGrpSpPr/>
            <p:nvPr/>
          </p:nvGrpSpPr>
          <p:grpSpPr>
            <a:xfrm flipH="1">
              <a:off x="3753004" y="5300586"/>
              <a:ext cx="624606" cy="102365"/>
              <a:chOff x="489313" y="2533650"/>
              <a:chExt cx="2049117" cy="335824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28F7555-F47D-4AB1-8A11-B0C9BB374442}"/>
                  </a:ext>
                </a:extLst>
              </p:cNvPr>
              <p:cNvGrpSpPr/>
              <p:nvPr/>
            </p:nvGrpSpPr>
            <p:grpSpPr>
              <a:xfrm>
                <a:off x="489313" y="2533650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6ABF8EC0-C0A1-4B33-ADE8-076AD297DBE3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8A1C333-8222-49EC-A609-972393913D35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B3E15E9F-BBD2-453B-B3C3-E0E33014E807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80ADE463-960A-4737-A4EC-A062FA56C7ED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7B1A956D-6073-48A2-88B2-BF5DCBAF4FBB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FD90A9FD-C63C-4671-ADCE-B3BA5124EF10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BA8035B-C6B0-49AB-AD0C-5812A7F12E6A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1DD267A-07FC-4C6E-AD31-0BF6D5E27C66}"/>
                  </a:ext>
                </a:extLst>
              </p:cNvPr>
              <p:cNvCxnSpPr/>
              <p:nvPr/>
            </p:nvCxnSpPr>
            <p:spPr>
              <a:xfrm>
                <a:off x="1424388" y="2862989"/>
                <a:ext cx="111404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CD76AE-CEC5-4496-89F1-8E855715477F}"/>
                </a:ext>
              </a:extLst>
            </p:cNvPr>
            <p:cNvGrpSpPr/>
            <p:nvPr/>
          </p:nvGrpSpPr>
          <p:grpSpPr>
            <a:xfrm flipH="1">
              <a:off x="3741901" y="5185872"/>
              <a:ext cx="627200" cy="102365"/>
              <a:chOff x="480804" y="2300186"/>
              <a:chExt cx="2057626" cy="335824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DF49DEE-5690-4444-82FE-663FF3FE37CA}"/>
                  </a:ext>
                </a:extLst>
              </p:cNvPr>
              <p:cNvGrpSpPr/>
              <p:nvPr/>
            </p:nvGrpSpPr>
            <p:grpSpPr>
              <a:xfrm flipH="1">
                <a:off x="1587563" y="2300186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EA2E332-D145-4DF0-ADD2-31D078A3486C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5237D06C-7EC2-40CF-ACF9-EAEADA57BDDA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F27B2ACB-9438-488B-9EF2-514C49E9EA04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13B90FBA-13BC-406E-9444-40D90319B569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9D82D376-6CA3-431E-9D3B-8C94906DBF20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274223B-CC2C-475A-83C1-42F695ED9F24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ED9BF1AE-49A4-46EA-838C-DAA509341785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E8C96CC-C4A2-4F88-A53D-F83A27266D2C}"/>
                  </a:ext>
                </a:extLst>
              </p:cNvPr>
              <p:cNvCxnSpPr/>
              <p:nvPr/>
            </p:nvCxnSpPr>
            <p:spPr>
              <a:xfrm>
                <a:off x="480804" y="2626288"/>
                <a:ext cx="111404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E3D6DD-DE1E-447E-80BD-B77C6DC666AF}"/>
                </a:ext>
              </a:extLst>
            </p:cNvPr>
            <p:cNvGrpSpPr/>
            <p:nvPr/>
          </p:nvGrpSpPr>
          <p:grpSpPr>
            <a:xfrm flipH="1">
              <a:off x="4353511" y="5171765"/>
              <a:ext cx="743535" cy="246312"/>
              <a:chOff x="561783" y="1008836"/>
              <a:chExt cx="1966696" cy="65151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3790A14-E123-4D5E-B4D5-D9904E5E6686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8AEBA2EE-397C-4A80-9177-6FAF8A666CA2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E14802E-6C1C-4A4A-8245-C41CF22B24D4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E8CAAB3-63D6-4215-9437-D0F1C209E7F1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BA0112C7-500F-402F-9537-9F10437A1F8B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5BAA7E83-3001-470F-9AAE-C4AB304E1A14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EC6C9B9-6B33-44F5-A297-1283F19DC036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A1CC8BD0-903B-4AC7-B281-A93F885E291E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92BBBFD-B463-41FD-A023-38B39AEF5AF0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0DB1356-6ABA-44EC-AB17-2BEE7A845A34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4A1D028-DA76-423C-81F2-8B60D4F0746A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1561C0-7F2E-45B1-8EA9-CCC474BE4CDF}"/>
                </a:ext>
              </a:extLst>
            </p:cNvPr>
            <p:cNvGrpSpPr/>
            <p:nvPr/>
          </p:nvGrpSpPr>
          <p:grpSpPr>
            <a:xfrm flipH="1">
              <a:off x="4306455" y="5277076"/>
              <a:ext cx="725742" cy="246311"/>
              <a:chOff x="496933" y="1485900"/>
              <a:chExt cx="1919636" cy="651510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A75C80D-8A16-4362-B85A-FC9D7DB1AF2A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36110A2-5F57-4582-A8E1-81127F936E7A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484C13B-62BF-46ED-8F37-E278276E9A05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76297141-C1E8-497B-8CB4-ABA2EF1E5C60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6014EA7E-04B8-497D-BAF3-637DCD07C965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C94323E-D561-40A5-BFAC-C6B60EC2CA3E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DB1CE1A1-D05F-4261-BF70-DBB3AAFC10D7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8B15C45-91B5-4BAE-834B-C4FB517CC4D1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5162A34D-0C2F-4C91-BFAE-6A381F3FA3C4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1B67B97-025E-4E09-AC2C-B2C21D5BBE23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672402F-E5C6-4848-931E-C4A5BBBC0B86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C8A0632-0756-42A8-A265-93BC8CE8092B}"/>
                </a:ext>
              </a:extLst>
            </p:cNvPr>
            <p:cNvGrpSpPr/>
            <p:nvPr/>
          </p:nvGrpSpPr>
          <p:grpSpPr>
            <a:xfrm flipH="1">
              <a:off x="5024100" y="5396489"/>
              <a:ext cx="648416" cy="114166"/>
              <a:chOff x="496933" y="3964910"/>
              <a:chExt cx="1882617" cy="3314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0AA00E4D-0A48-4191-AFE8-D5F39B771A8A}"/>
                  </a:ext>
                </a:extLst>
              </p:cNvPr>
              <p:cNvGrpSpPr/>
              <p:nvPr/>
            </p:nvGrpSpPr>
            <p:grpSpPr>
              <a:xfrm>
                <a:off x="496933" y="3964910"/>
                <a:ext cx="950867" cy="331470"/>
                <a:chOff x="496933" y="3783330"/>
                <a:chExt cx="950867" cy="331470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A91D536-A51F-446E-B395-9F574D67CD82}"/>
                    </a:ext>
                  </a:extLst>
                </p:cNvPr>
                <p:cNvCxnSpPr/>
                <p:nvPr/>
              </p:nvCxnSpPr>
              <p:spPr>
                <a:xfrm>
                  <a:off x="496933" y="3795583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DA86A3D9-44EB-4EFA-9F5F-190DC1AC5909}"/>
                    </a:ext>
                  </a:extLst>
                </p:cNvPr>
                <p:cNvCxnSpPr/>
                <p:nvPr/>
              </p:nvCxnSpPr>
              <p:spPr>
                <a:xfrm>
                  <a:off x="787037" y="379857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1319DADA-551A-4347-9794-2DDFA17E116D}"/>
                    </a:ext>
                  </a:extLst>
                </p:cNvPr>
                <p:cNvCxnSpPr/>
                <p:nvPr/>
              </p:nvCxnSpPr>
              <p:spPr>
                <a:xfrm>
                  <a:off x="902970" y="37833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17AFCAEE-6C67-4DE1-8BCF-38931ACD7EEC}"/>
                    </a:ext>
                  </a:extLst>
                </p:cNvPr>
                <p:cNvCxnSpPr/>
                <p:nvPr/>
              </p:nvCxnSpPr>
              <p:spPr>
                <a:xfrm>
                  <a:off x="906780" y="411099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12DCAF8-07C0-430D-B5C7-39F4867C40FE}"/>
                    </a:ext>
                  </a:extLst>
                </p:cNvPr>
                <p:cNvCxnSpPr/>
                <p:nvPr/>
              </p:nvCxnSpPr>
              <p:spPr>
                <a:xfrm>
                  <a:off x="1107077" y="41109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D229CB0-AF4C-43E7-A7D3-2E381792507C}"/>
                    </a:ext>
                  </a:extLst>
                </p:cNvPr>
                <p:cNvCxnSpPr/>
                <p:nvPr/>
              </p:nvCxnSpPr>
              <p:spPr>
                <a:xfrm>
                  <a:off x="1226820" y="37833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9ADC230-A444-47C9-AD08-66D10A1C6B94}"/>
                    </a:ext>
                  </a:extLst>
                </p:cNvPr>
                <p:cNvCxnSpPr/>
                <p:nvPr/>
              </p:nvCxnSpPr>
              <p:spPr>
                <a:xfrm>
                  <a:off x="1223010" y="37909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4B4CEEC-D195-4695-A25E-233760E2C8ED}"/>
                  </a:ext>
                </a:extLst>
              </p:cNvPr>
              <p:cNvCxnSpPr/>
              <p:nvPr/>
            </p:nvCxnSpPr>
            <p:spPr>
              <a:xfrm>
                <a:off x="1265508" y="3971653"/>
                <a:ext cx="111404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A6B6E0-24B4-4AC4-AECF-36053559FAC6}"/>
                </a:ext>
              </a:extLst>
            </p:cNvPr>
            <p:cNvGrpSpPr/>
            <p:nvPr/>
          </p:nvGrpSpPr>
          <p:grpSpPr>
            <a:xfrm flipH="1">
              <a:off x="5035435" y="5286160"/>
              <a:ext cx="637165" cy="114166"/>
              <a:chOff x="497018" y="3783330"/>
              <a:chExt cx="1849942" cy="33147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5B60EAA-9C85-435A-B710-BBDAB1F28ABF}"/>
                  </a:ext>
                </a:extLst>
              </p:cNvPr>
              <p:cNvGrpSpPr/>
              <p:nvPr/>
            </p:nvGrpSpPr>
            <p:grpSpPr>
              <a:xfrm flipH="1">
                <a:off x="1396093" y="3783330"/>
                <a:ext cx="950867" cy="331470"/>
                <a:chOff x="496933" y="3783330"/>
                <a:chExt cx="950867" cy="331470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1C75420-4CF3-4B8B-A976-01562EE86E9F}"/>
                    </a:ext>
                  </a:extLst>
                </p:cNvPr>
                <p:cNvCxnSpPr/>
                <p:nvPr/>
              </p:nvCxnSpPr>
              <p:spPr>
                <a:xfrm>
                  <a:off x="496933" y="37991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67C8D62-252A-4D4F-A69D-54C0F0AC5CE2}"/>
                    </a:ext>
                  </a:extLst>
                </p:cNvPr>
                <p:cNvCxnSpPr/>
                <p:nvPr/>
              </p:nvCxnSpPr>
              <p:spPr>
                <a:xfrm>
                  <a:off x="787037" y="379857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891AAE9-4F8F-4C42-91FB-C59C01DD3E8C}"/>
                    </a:ext>
                  </a:extLst>
                </p:cNvPr>
                <p:cNvCxnSpPr/>
                <p:nvPr/>
              </p:nvCxnSpPr>
              <p:spPr>
                <a:xfrm>
                  <a:off x="902970" y="37833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989F113-8FAF-4F40-AA1E-04F1E5D5C176}"/>
                    </a:ext>
                  </a:extLst>
                </p:cNvPr>
                <p:cNvCxnSpPr/>
                <p:nvPr/>
              </p:nvCxnSpPr>
              <p:spPr>
                <a:xfrm>
                  <a:off x="906780" y="411099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CD96D34-E58A-47B4-9F8B-065F4978F706}"/>
                    </a:ext>
                  </a:extLst>
                </p:cNvPr>
                <p:cNvCxnSpPr/>
                <p:nvPr/>
              </p:nvCxnSpPr>
              <p:spPr>
                <a:xfrm>
                  <a:off x="1107077" y="41109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8B940EAC-396F-4D15-B8F1-C1D18BD9F844}"/>
                    </a:ext>
                  </a:extLst>
                </p:cNvPr>
                <p:cNvCxnSpPr/>
                <p:nvPr/>
              </p:nvCxnSpPr>
              <p:spPr>
                <a:xfrm>
                  <a:off x="1226820" y="37833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30C46128-1E4E-4A62-AD80-7444BAEAB2A8}"/>
                    </a:ext>
                  </a:extLst>
                </p:cNvPr>
                <p:cNvCxnSpPr/>
                <p:nvPr/>
              </p:nvCxnSpPr>
              <p:spPr>
                <a:xfrm>
                  <a:off x="1223010" y="37909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3EAB74D-0C3B-4EE5-981B-B027A08337AB}"/>
                  </a:ext>
                </a:extLst>
              </p:cNvPr>
              <p:cNvCxnSpPr/>
              <p:nvPr/>
            </p:nvCxnSpPr>
            <p:spPr>
              <a:xfrm>
                <a:off x="497018" y="3793315"/>
                <a:ext cx="111404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3ECE41-A24C-4627-8B8B-000CF1C49975}"/>
                </a:ext>
              </a:extLst>
            </p:cNvPr>
            <p:cNvGrpSpPr/>
            <p:nvPr/>
          </p:nvGrpSpPr>
          <p:grpSpPr>
            <a:xfrm flipH="1">
              <a:off x="5632325" y="5297640"/>
              <a:ext cx="624606" cy="102365"/>
              <a:chOff x="489313" y="2533650"/>
              <a:chExt cx="2049117" cy="33582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C363215-8B01-4BAE-A0EB-01F229758883}"/>
                  </a:ext>
                </a:extLst>
              </p:cNvPr>
              <p:cNvGrpSpPr/>
              <p:nvPr/>
            </p:nvGrpSpPr>
            <p:grpSpPr>
              <a:xfrm>
                <a:off x="489313" y="2533650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7EDEC7C7-1278-4CE1-83B0-6FB63F18836E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8EBFF1A-1593-4128-A876-162A6C9AC70E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9145654-61BB-4B00-9844-E0D8E054A946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BB93E248-908E-4ACE-A8FC-47E7D7571A3B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6FAD39F-68E3-46F3-9C86-5F0F7FFCC6AC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A422F82A-F0A1-4996-A2AC-EDC15CACDC26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C6AC7021-3974-4401-842B-46A300D6783F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01F2108-5A33-48ED-B1F7-C3157C3A90C8}"/>
                  </a:ext>
                </a:extLst>
              </p:cNvPr>
              <p:cNvCxnSpPr/>
              <p:nvPr/>
            </p:nvCxnSpPr>
            <p:spPr>
              <a:xfrm>
                <a:off x="1424388" y="2862989"/>
                <a:ext cx="111404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E1FD70-9493-4FA6-9EF3-3167F68D329D}"/>
                </a:ext>
              </a:extLst>
            </p:cNvPr>
            <p:cNvGrpSpPr/>
            <p:nvPr/>
          </p:nvGrpSpPr>
          <p:grpSpPr>
            <a:xfrm flipH="1">
              <a:off x="5621222" y="5182926"/>
              <a:ext cx="627200" cy="102365"/>
              <a:chOff x="480804" y="2300186"/>
              <a:chExt cx="2057626" cy="335824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B8F1049-0336-4758-93B3-9536E08A3731}"/>
                  </a:ext>
                </a:extLst>
              </p:cNvPr>
              <p:cNvGrpSpPr/>
              <p:nvPr/>
            </p:nvGrpSpPr>
            <p:grpSpPr>
              <a:xfrm flipH="1">
                <a:off x="1587563" y="2300186"/>
                <a:ext cx="950867" cy="335824"/>
                <a:chOff x="489313" y="2533650"/>
                <a:chExt cx="950867" cy="335824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9D3A517-DFF9-4151-AAF9-892D8E009AFD}"/>
                    </a:ext>
                  </a:extLst>
                </p:cNvPr>
                <p:cNvCxnSpPr/>
                <p:nvPr/>
              </p:nvCxnSpPr>
              <p:spPr>
                <a:xfrm>
                  <a:off x="489313" y="286947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5F095709-F6ED-4EFC-B79C-21F835E6DC0B}"/>
                    </a:ext>
                  </a:extLst>
                </p:cNvPr>
                <p:cNvCxnSpPr/>
                <p:nvPr/>
              </p:nvCxnSpPr>
              <p:spPr>
                <a:xfrm flipV="1">
                  <a:off x="777240" y="254127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EE53CDFA-A69A-4458-8CC3-C7E0B18FEDC2}"/>
                    </a:ext>
                  </a:extLst>
                </p:cNvPr>
                <p:cNvCxnSpPr/>
                <p:nvPr/>
              </p:nvCxnSpPr>
              <p:spPr>
                <a:xfrm>
                  <a:off x="783227" y="253365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4F6B3DE-0120-4032-AE92-F72EC0F0F20C}"/>
                    </a:ext>
                  </a:extLst>
                </p:cNvPr>
                <p:cNvCxnSpPr/>
                <p:nvPr/>
              </p:nvCxnSpPr>
              <p:spPr>
                <a:xfrm>
                  <a:off x="1101090" y="253365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EE10A34-5138-4C7E-9682-AD0461E7C92F}"/>
                    </a:ext>
                  </a:extLst>
                </p:cNvPr>
                <p:cNvCxnSpPr/>
                <p:nvPr/>
              </p:nvCxnSpPr>
              <p:spPr>
                <a:xfrm>
                  <a:off x="895350" y="253365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C0A838D-9518-43FB-971C-2F2E538F31F6}"/>
                    </a:ext>
                  </a:extLst>
                </p:cNvPr>
                <p:cNvCxnSpPr/>
                <p:nvPr/>
              </p:nvCxnSpPr>
              <p:spPr>
                <a:xfrm>
                  <a:off x="1103267" y="286131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F1F592B-D0A9-466E-858C-BCBA85080ED1}"/>
                    </a:ext>
                  </a:extLst>
                </p:cNvPr>
                <p:cNvCxnSpPr/>
                <p:nvPr/>
              </p:nvCxnSpPr>
              <p:spPr>
                <a:xfrm>
                  <a:off x="1215390" y="286131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AEA660B-546C-4BB8-A3B0-C3687CB35630}"/>
                  </a:ext>
                </a:extLst>
              </p:cNvPr>
              <p:cNvCxnSpPr/>
              <p:nvPr/>
            </p:nvCxnSpPr>
            <p:spPr>
              <a:xfrm>
                <a:off x="480804" y="2626288"/>
                <a:ext cx="111404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F78AD3-9B33-4B3A-8708-B374010F904E}"/>
                </a:ext>
              </a:extLst>
            </p:cNvPr>
            <p:cNvGrpSpPr/>
            <p:nvPr/>
          </p:nvGrpSpPr>
          <p:grpSpPr>
            <a:xfrm flipH="1">
              <a:off x="6205246" y="5161914"/>
              <a:ext cx="743535" cy="246312"/>
              <a:chOff x="561783" y="1008836"/>
              <a:chExt cx="1966696" cy="65151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8EACC87-712F-4250-AE2C-743D84069B88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9D5F97A-6779-43C0-822C-601723B312C4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5A0A990-B3A5-4673-95C2-112533472DAD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CF6F6C2-525F-45F7-A0A0-462878C9A858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C43F15A-D7E5-47C9-B704-A3FFD72CDEBE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F8932D6-B72D-4803-8B40-D241CFAB468A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28DD50E5-A757-4691-A924-A49BB378468A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1824CC8-9B32-4F7F-9D2D-B358964056AB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2DF8CCC-D9E9-4C26-9BE4-7BD17C3B978A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8796006-DAA8-49AF-A086-2A0B4A929F4A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62C556A-0663-473A-A80D-7567C418C993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861F6C0-64C6-4430-876F-0EEA8D0A3511}"/>
                </a:ext>
              </a:extLst>
            </p:cNvPr>
            <p:cNvGrpSpPr/>
            <p:nvPr/>
          </p:nvGrpSpPr>
          <p:grpSpPr>
            <a:xfrm flipH="1">
              <a:off x="6158190" y="5279100"/>
              <a:ext cx="725742" cy="246311"/>
              <a:chOff x="496933" y="1485900"/>
              <a:chExt cx="1919636" cy="65151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1242921-CB70-4FC3-8C8A-78B81CD4ABD6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C378A22-B350-4435-89B9-33623BDCA772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2280847-6323-442C-AACE-43BC7EBD36FF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4256144-A80C-44E0-A250-0248ED0E2DD8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DCC04AA-545A-4484-99E3-3A89999028DE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238A8FD-7CC5-4FE4-99BE-EE909FE548C2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8F7EC5F-2B45-4D12-A492-273D19249BDE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1DDC666C-4C05-4CD8-BACF-696DF4172912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AD17236-8578-4886-A945-CF908726F157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8388379-53AB-417E-9807-29CB4E4E2A21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095E185-3A64-4014-BF29-8C2883B4B4DC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9C11C73-7BA4-4926-88EE-8FA4580D8206}"/>
                </a:ext>
              </a:extLst>
            </p:cNvPr>
            <p:cNvGrpSpPr/>
            <p:nvPr/>
          </p:nvGrpSpPr>
          <p:grpSpPr>
            <a:xfrm flipH="1">
              <a:off x="6928707" y="5160343"/>
              <a:ext cx="743535" cy="246312"/>
              <a:chOff x="561783" y="1008836"/>
              <a:chExt cx="1966696" cy="65151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2E3963F-AEA2-4340-9B62-148EEAD796A2}"/>
                  </a:ext>
                </a:extLst>
              </p:cNvPr>
              <p:cNvGrpSpPr/>
              <p:nvPr/>
            </p:nvGrpSpPr>
            <p:grpSpPr>
              <a:xfrm flipH="1">
                <a:off x="1577612" y="1008836"/>
                <a:ext cx="950867" cy="651510"/>
                <a:chOff x="1933303" y="3425190"/>
                <a:chExt cx="950867" cy="65151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F36E088-86EC-4198-8297-2DEA963FCD4D}"/>
                    </a:ext>
                  </a:extLst>
                </p:cNvPr>
                <p:cNvCxnSpPr/>
                <p:nvPr/>
              </p:nvCxnSpPr>
              <p:spPr>
                <a:xfrm>
                  <a:off x="1933303" y="3761014"/>
                  <a:ext cx="29391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EC7E15EB-99D0-46A7-BCBA-D935F2627A32}"/>
                    </a:ext>
                  </a:extLst>
                </p:cNvPr>
                <p:cNvCxnSpPr/>
                <p:nvPr/>
              </p:nvCxnSpPr>
              <p:spPr>
                <a:xfrm flipV="1">
                  <a:off x="2221230" y="343281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973EFCD-AAEA-4610-9295-25F410EBCE52}"/>
                    </a:ext>
                  </a:extLst>
                </p:cNvPr>
                <p:cNvCxnSpPr/>
                <p:nvPr/>
              </p:nvCxnSpPr>
              <p:spPr>
                <a:xfrm>
                  <a:off x="2227217" y="34251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F24B968-A55B-4FEA-A64D-ACD29817FEF2}"/>
                    </a:ext>
                  </a:extLst>
                </p:cNvPr>
                <p:cNvCxnSpPr/>
                <p:nvPr/>
              </p:nvCxnSpPr>
              <p:spPr>
                <a:xfrm>
                  <a:off x="2339340" y="342519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46E7FE6-FEA8-40C1-B379-5768776AE11D}"/>
                    </a:ext>
                  </a:extLst>
                </p:cNvPr>
                <p:cNvCxnSpPr/>
                <p:nvPr/>
              </p:nvCxnSpPr>
              <p:spPr>
                <a:xfrm>
                  <a:off x="2339340" y="3756660"/>
                  <a:ext cx="19812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8C046E8-D2BD-42EE-8E94-6DCF8C892CCB}"/>
                    </a:ext>
                  </a:extLst>
                </p:cNvPr>
                <p:cNvCxnSpPr/>
                <p:nvPr/>
              </p:nvCxnSpPr>
              <p:spPr>
                <a:xfrm flipV="1">
                  <a:off x="2545080" y="3752850"/>
                  <a:ext cx="0" cy="32385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AD444A5-F863-47C2-BDB3-4344A9D66D01}"/>
                    </a:ext>
                  </a:extLst>
                </p:cNvPr>
                <p:cNvCxnSpPr/>
                <p:nvPr/>
              </p:nvCxnSpPr>
              <p:spPr>
                <a:xfrm>
                  <a:off x="2547257" y="4072890"/>
                  <a:ext cx="112123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25609AB-BBB1-4C1F-83D5-59C42FC0C277}"/>
                    </a:ext>
                  </a:extLst>
                </p:cNvPr>
                <p:cNvCxnSpPr/>
                <p:nvPr/>
              </p:nvCxnSpPr>
              <p:spPr>
                <a:xfrm>
                  <a:off x="2663190" y="3745230"/>
                  <a:ext cx="0" cy="33147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B1C276E-1500-4C1F-9304-7C846261EB80}"/>
                    </a:ext>
                  </a:extLst>
                </p:cNvPr>
                <p:cNvCxnSpPr/>
                <p:nvPr/>
              </p:nvCxnSpPr>
              <p:spPr>
                <a:xfrm>
                  <a:off x="2659380" y="3752850"/>
                  <a:ext cx="22479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40025BA-902E-4073-B270-822608B11590}"/>
                  </a:ext>
                </a:extLst>
              </p:cNvPr>
              <p:cNvCxnSpPr/>
              <p:nvPr/>
            </p:nvCxnSpPr>
            <p:spPr>
              <a:xfrm flipH="1">
                <a:off x="561783" y="1335932"/>
                <a:ext cx="103441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B92662-74AB-4B45-8C65-771D6DE8CBDF}"/>
                </a:ext>
              </a:extLst>
            </p:cNvPr>
            <p:cNvGrpSpPr/>
            <p:nvPr/>
          </p:nvGrpSpPr>
          <p:grpSpPr>
            <a:xfrm flipH="1">
              <a:off x="6881651" y="5277529"/>
              <a:ext cx="725742" cy="246311"/>
              <a:chOff x="496933" y="1485900"/>
              <a:chExt cx="1919636" cy="6515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ED3ECD4-F71D-4133-A84C-454B339CD397}"/>
                  </a:ext>
                </a:extLst>
              </p:cNvPr>
              <p:cNvGrpSpPr/>
              <p:nvPr/>
            </p:nvGrpSpPr>
            <p:grpSpPr>
              <a:xfrm>
                <a:off x="496933" y="1485900"/>
                <a:ext cx="950867" cy="651510"/>
                <a:chOff x="538843" y="3272790"/>
                <a:chExt cx="950867" cy="651510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A666306-A3A4-4F8D-A639-F026C59BCAAF}"/>
                    </a:ext>
                  </a:extLst>
                </p:cNvPr>
                <p:cNvCxnSpPr/>
                <p:nvPr/>
              </p:nvCxnSpPr>
              <p:spPr>
                <a:xfrm>
                  <a:off x="538843" y="3608614"/>
                  <a:ext cx="29391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2746EFD-F3C6-49BC-955A-B225CE7483A3}"/>
                    </a:ext>
                  </a:extLst>
                </p:cNvPr>
                <p:cNvCxnSpPr/>
                <p:nvPr/>
              </p:nvCxnSpPr>
              <p:spPr>
                <a:xfrm flipV="1">
                  <a:off x="826770" y="328041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00EFDBB-6326-40DF-9A51-5962ACE076D3}"/>
                    </a:ext>
                  </a:extLst>
                </p:cNvPr>
                <p:cNvCxnSpPr/>
                <p:nvPr/>
              </p:nvCxnSpPr>
              <p:spPr>
                <a:xfrm>
                  <a:off x="832757" y="32727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D110B59-BE2E-4CB7-BBD4-B07423874A4C}"/>
                    </a:ext>
                  </a:extLst>
                </p:cNvPr>
                <p:cNvCxnSpPr/>
                <p:nvPr/>
              </p:nvCxnSpPr>
              <p:spPr>
                <a:xfrm>
                  <a:off x="944880" y="327279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1F288BE-3732-427A-B667-58905D2B44EF}"/>
                    </a:ext>
                  </a:extLst>
                </p:cNvPr>
                <p:cNvCxnSpPr/>
                <p:nvPr/>
              </p:nvCxnSpPr>
              <p:spPr>
                <a:xfrm>
                  <a:off x="944880" y="3604260"/>
                  <a:ext cx="1981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A2F786-52C9-414C-AF62-274585E47270}"/>
                    </a:ext>
                  </a:extLst>
                </p:cNvPr>
                <p:cNvCxnSpPr/>
                <p:nvPr/>
              </p:nvCxnSpPr>
              <p:spPr>
                <a:xfrm flipV="1">
                  <a:off x="1150620" y="3600450"/>
                  <a:ext cx="0" cy="3238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22360D3-8534-4B5D-B0EE-8B562E03C8A5}"/>
                    </a:ext>
                  </a:extLst>
                </p:cNvPr>
                <p:cNvCxnSpPr/>
                <p:nvPr/>
              </p:nvCxnSpPr>
              <p:spPr>
                <a:xfrm>
                  <a:off x="1152797" y="3920490"/>
                  <a:ext cx="11212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D80CDC4-03A5-4745-B994-A5C3449C169D}"/>
                    </a:ext>
                  </a:extLst>
                </p:cNvPr>
                <p:cNvCxnSpPr/>
                <p:nvPr/>
              </p:nvCxnSpPr>
              <p:spPr>
                <a:xfrm>
                  <a:off x="1268730" y="3592830"/>
                  <a:ext cx="0" cy="3314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7399554-74B4-4B0C-B8BA-9EB764CC94D1}"/>
                    </a:ext>
                  </a:extLst>
                </p:cNvPr>
                <p:cNvCxnSpPr/>
                <p:nvPr/>
              </p:nvCxnSpPr>
              <p:spPr>
                <a:xfrm>
                  <a:off x="1264920" y="3600450"/>
                  <a:ext cx="22479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019B741-A73B-4614-852B-5993C7F23462}"/>
                  </a:ext>
                </a:extLst>
              </p:cNvPr>
              <p:cNvCxnSpPr/>
              <p:nvPr/>
            </p:nvCxnSpPr>
            <p:spPr>
              <a:xfrm flipH="1">
                <a:off x="1382154" y="1818730"/>
                <a:ext cx="103441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727D8E-08FB-46A6-A841-DE7BCE5CC3CB}"/>
                </a:ext>
              </a:extLst>
            </p:cNvPr>
            <p:cNvCxnSpPr>
              <a:cxnSpLocks/>
            </p:cNvCxnSpPr>
            <p:nvPr/>
          </p:nvCxnSpPr>
          <p:spPr>
            <a:xfrm>
              <a:off x="7588758" y="5404762"/>
              <a:ext cx="599246" cy="118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726A89-3E33-4B1D-ADF0-E41BB1CB85C8}"/>
                </a:ext>
              </a:extLst>
            </p:cNvPr>
            <p:cNvCxnSpPr>
              <a:cxnSpLocks/>
            </p:cNvCxnSpPr>
            <p:nvPr/>
          </p:nvCxnSpPr>
          <p:spPr>
            <a:xfrm>
              <a:off x="7615753" y="5286810"/>
              <a:ext cx="572251" cy="1191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5" name="Picture 254">
            <a:extLst>
              <a:ext uri="{FF2B5EF4-FFF2-40B4-BE49-F238E27FC236}">
                <a16:creationId xmlns:a16="http://schemas.microsoft.com/office/drawing/2014/main" id="{9013847B-AACA-406B-8A56-BC1CC030C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9043" y="2004181"/>
            <a:ext cx="7693609" cy="2202673"/>
          </a:xfrm>
          <a:prstGeom prst="rect">
            <a:avLst/>
          </a:prstGeom>
        </p:spPr>
      </p:pic>
      <p:sp>
        <p:nvSpPr>
          <p:cNvPr id="256" name="Oval 255">
            <a:extLst>
              <a:ext uri="{FF2B5EF4-FFF2-40B4-BE49-F238E27FC236}">
                <a16:creationId xmlns:a16="http://schemas.microsoft.com/office/drawing/2014/main" id="{3C5111F3-A36A-4305-A02B-3237811728C3}"/>
              </a:ext>
            </a:extLst>
          </p:cNvPr>
          <p:cNvSpPr/>
          <p:nvPr/>
        </p:nvSpPr>
        <p:spPr>
          <a:xfrm>
            <a:off x="1801680" y="2211465"/>
            <a:ext cx="257907" cy="257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D90F650-EEA6-44CA-B51A-A08E8D6EFB31}"/>
              </a:ext>
            </a:extLst>
          </p:cNvPr>
          <p:cNvSpPr/>
          <p:nvPr/>
        </p:nvSpPr>
        <p:spPr>
          <a:xfrm>
            <a:off x="8238340" y="2469372"/>
            <a:ext cx="257907" cy="257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CB77-F86B-473D-96D4-82F7DC82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Bunch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736B-0F5A-472A-A39F-C0EEFD54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16" y="1825625"/>
            <a:ext cx="4717083" cy="4351338"/>
          </a:xfrm>
        </p:spPr>
        <p:txBody>
          <a:bodyPr>
            <a:normAutofit/>
          </a:bodyPr>
          <a:lstStyle/>
          <a:p>
            <a:r>
              <a:rPr lang="en-US" dirty="0"/>
              <a:t>The distance between the constituent peaks of the bunches is called the “overlap parameter”</a:t>
            </a:r>
          </a:p>
          <a:p>
            <a:r>
              <a:rPr lang="en-US" dirty="0"/>
              <a:t>In a properly synchronized system they will form a symmetric pattern</a:t>
            </a:r>
          </a:p>
          <a:p>
            <a:r>
              <a:rPr lang="en-US" dirty="0"/>
              <a:t>This is due to the nitrogen bunch passing though the carbon bunch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99E28-F43C-4569-996D-A38C0233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8" y="2066698"/>
            <a:ext cx="6273938" cy="38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6E9D-49FF-4784-8BD2-B30F3546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DODGE initial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B2A5-64CA-437A-8D4B-74B668CE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days were available in October of 2019, so we sought to answer some questions.</a:t>
            </a:r>
          </a:p>
          <a:p>
            <a:r>
              <a:rPr lang="en-US" dirty="0"/>
              <a:t>Performed remotely</a:t>
            </a:r>
          </a:p>
          <a:p>
            <a:r>
              <a:rPr lang="en-US" dirty="0"/>
              <a:t>Could bunch structures be made to perform the planned experiments</a:t>
            </a:r>
          </a:p>
          <a:p>
            <a:pPr lvl="1"/>
            <a:r>
              <a:rPr lang="en-US" dirty="0"/>
              <a:t>Both Missing Bunch and Full bucket</a:t>
            </a:r>
          </a:p>
          <a:p>
            <a:r>
              <a:rPr lang="en-US" dirty="0"/>
              <a:t>Was RF necessary for long term storage of the beams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D756-172A-4A47-8E92-C756C028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RF Absolutely Necessary?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E78210-1411-4EA9-A345-3F9CCA6644C4}"/>
              </a:ext>
            </a:extLst>
          </p:cNvPr>
          <p:cNvGraphicFramePr>
            <a:graphicFrameLocks/>
          </p:cNvGraphicFramePr>
          <p:nvPr/>
        </p:nvGraphicFramePr>
        <p:xfrm>
          <a:off x="7620000" y="2379785"/>
          <a:ext cx="4015154" cy="221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E78210-1411-4EA9-A345-3F9CCA6644C4}"/>
              </a:ext>
            </a:extLst>
          </p:cNvPr>
          <p:cNvGraphicFramePr>
            <a:graphicFrameLocks/>
          </p:cNvGraphicFramePr>
          <p:nvPr/>
        </p:nvGraphicFramePr>
        <p:xfrm>
          <a:off x="3563815" y="2233246"/>
          <a:ext cx="3950677" cy="239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E78210-1411-4EA9-A345-3F9CCA6644C4}"/>
              </a:ext>
            </a:extLst>
          </p:cNvPr>
          <p:cNvGraphicFramePr>
            <a:graphicFrameLocks/>
          </p:cNvGraphicFramePr>
          <p:nvPr/>
        </p:nvGraphicFramePr>
        <p:xfrm>
          <a:off x="0" y="2309445"/>
          <a:ext cx="3810002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19B096-3D08-4E7F-97D5-B941C481C688}"/>
              </a:ext>
            </a:extLst>
          </p:cNvPr>
          <p:cNvSpPr txBox="1"/>
          <p:nvPr/>
        </p:nvSpPr>
        <p:spPr>
          <a:xfrm>
            <a:off x="3604846" y="5334000"/>
            <a:ext cx="423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54460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A8D4-4CFE-48F6-BDCA-F8AFADAB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Lengths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C9A92C-46D9-40B2-A21B-0A54DCFBE275}"/>
              </a:ext>
            </a:extLst>
          </p:cNvPr>
          <p:cNvGraphicFramePr>
            <a:graphicFrameLocks/>
          </p:cNvGraphicFramePr>
          <p:nvPr/>
        </p:nvGraphicFramePr>
        <p:xfrm>
          <a:off x="838200" y="1594339"/>
          <a:ext cx="4191000" cy="237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81231B-597F-4FB5-AA14-547ACD44D199}"/>
              </a:ext>
            </a:extLst>
          </p:cNvPr>
          <p:cNvGraphicFramePr>
            <a:graphicFrameLocks/>
          </p:cNvGraphicFramePr>
          <p:nvPr/>
        </p:nvGraphicFramePr>
        <p:xfrm>
          <a:off x="5843956" y="1594339"/>
          <a:ext cx="3881314" cy="237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14711A-361D-4241-877E-8FC9DBEA60DC}"/>
              </a:ext>
            </a:extLst>
          </p:cNvPr>
          <p:cNvGraphicFramePr>
            <a:graphicFrameLocks/>
          </p:cNvGraphicFramePr>
          <p:nvPr/>
        </p:nvGraphicFramePr>
        <p:xfrm>
          <a:off x="984743" y="4267196"/>
          <a:ext cx="3868616" cy="232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8BF501-BED3-46EC-9028-267008D5F128}"/>
              </a:ext>
            </a:extLst>
          </p:cNvPr>
          <p:cNvGraphicFramePr>
            <a:graphicFrameLocks/>
          </p:cNvGraphicFramePr>
          <p:nvPr/>
        </p:nvGraphicFramePr>
        <p:xfrm>
          <a:off x="5745775" y="4338587"/>
          <a:ext cx="3979495" cy="23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D49B352D-830C-451F-AFA7-27608810EB76}"/>
              </a:ext>
            </a:extLst>
          </p:cNvPr>
          <p:cNvSpPr/>
          <p:nvPr/>
        </p:nvSpPr>
        <p:spPr>
          <a:xfrm>
            <a:off x="5029200" y="2784231"/>
            <a:ext cx="716575" cy="322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424D51-6010-42F3-8598-3360E306A1CE}"/>
              </a:ext>
            </a:extLst>
          </p:cNvPr>
          <p:cNvSpPr/>
          <p:nvPr/>
        </p:nvSpPr>
        <p:spPr>
          <a:xfrm>
            <a:off x="5040920" y="5251928"/>
            <a:ext cx="716575" cy="322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ACDC9-F590-441F-B5D8-22417DBFA79C}"/>
              </a:ext>
            </a:extLst>
          </p:cNvPr>
          <p:cNvSpPr txBox="1"/>
          <p:nvPr/>
        </p:nvSpPr>
        <p:spPr>
          <a:xfrm>
            <a:off x="10011508" y="2672862"/>
            <a:ext cx="1295400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4V RF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EF4D2-477D-44BC-BBF7-F8E04207CDF1}"/>
              </a:ext>
            </a:extLst>
          </p:cNvPr>
          <p:cNvSpPr txBox="1"/>
          <p:nvPr/>
        </p:nvSpPr>
        <p:spPr>
          <a:xfrm>
            <a:off x="10017363" y="5287107"/>
            <a:ext cx="1295400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0.4V RF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6436A-B402-481A-AF4A-C06BA973D2D8}"/>
              </a:ext>
            </a:extLst>
          </p:cNvPr>
          <p:cNvSpPr txBox="1"/>
          <p:nvPr/>
        </p:nvSpPr>
        <p:spPr>
          <a:xfrm>
            <a:off x="2414954" y="393599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turns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F4066-3AAE-404B-9F00-8FAFFCC7F53C}"/>
              </a:ext>
            </a:extLst>
          </p:cNvPr>
          <p:cNvSpPr txBox="1"/>
          <p:nvPr/>
        </p:nvSpPr>
        <p:spPr>
          <a:xfrm>
            <a:off x="7479323" y="396925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turns</a:t>
            </a:r>
          </a:p>
        </p:txBody>
      </p:sp>
    </p:spTree>
    <p:extLst>
      <p:ext uri="{BB962C8B-B14F-4D97-AF65-F5344CB8AC3E}">
        <p14:creationId xmlns:p14="http://schemas.microsoft.com/office/powerpoint/2010/main" val="402316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100A-E2A6-4706-9F34-9D749AE6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Bunch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2F578-3984-4E7A-812A-26417EAB1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4931" y="2064384"/>
            <a:ext cx="7038954" cy="20152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425B430-82E7-43AB-B196-CA54C21BE2A3}"/>
              </a:ext>
            </a:extLst>
          </p:cNvPr>
          <p:cNvSpPr/>
          <p:nvPr/>
        </p:nvSpPr>
        <p:spPr>
          <a:xfrm>
            <a:off x="3434856" y="2233245"/>
            <a:ext cx="257907" cy="257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DC0D65-A63C-4256-9D4D-8718DF62269B}"/>
              </a:ext>
            </a:extLst>
          </p:cNvPr>
          <p:cNvSpPr/>
          <p:nvPr/>
        </p:nvSpPr>
        <p:spPr>
          <a:xfrm>
            <a:off x="9343278" y="2491158"/>
            <a:ext cx="257907" cy="2579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DE0483-A422-4F51-B620-BF33A4450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518442"/>
              </p:ext>
            </p:extLst>
          </p:nvPr>
        </p:nvGraphicFramePr>
        <p:xfrm>
          <a:off x="2760777" y="3938954"/>
          <a:ext cx="7038954" cy="307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4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E16C-9DF3-452E-8628-B2AB5A9F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54281-720E-4598-A514-DBC676A4F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231" y="1623008"/>
            <a:ext cx="4976446" cy="135465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DE0483-A422-4F51-B620-BF33A445042B}"/>
              </a:ext>
            </a:extLst>
          </p:cNvPr>
          <p:cNvGraphicFramePr>
            <a:graphicFrameLocks/>
          </p:cNvGraphicFramePr>
          <p:nvPr/>
        </p:nvGraphicFramePr>
        <p:xfrm>
          <a:off x="550984" y="31710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694C09-7DE5-497C-9B09-DB2F27C5D950}"/>
              </a:ext>
            </a:extLst>
          </p:cNvPr>
          <p:cNvGraphicFramePr>
            <a:graphicFrameLocks/>
          </p:cNvGraphicFramePr>
          <p:nvPr/>
        </p:nvGraphicFramePr>
        <p:xfrm>
          <a:off x="5632938" y="1740882"/>
          <a:ext cx="6008077" cy="382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090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BEB-C011-4B5C-BA94-9A807FD0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DODGE-0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EC01-2124-4E40-8ADA-0EEBF982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bunch structures we need are possible</a:t>
            </a:r>
          </a:p>
          <a:p>
            <a:r>
              <a:rPr lang="en-US" dirty="0"/>
              <a:t>RF is necessary</a:t>
            </a:r>
          </a:p>
          <a:p>
            <a:r>
              <a:rPr lang="en-US" dirty="0"/>
              <a:t>The timing is such that we should see the type of symmetric pattern we expected to see</a:t>
            </a:r>
          </a:p>
          <a:p>
            <a:r>
              <a:rPr lang="en-US" dirty="0"/>
              <a:t>Full experiment – DODGE 1, was scheduled for May of 2020</a:t>
            </a:r>
          </a:p>
        </p:txBody>
      </p:sp>
    </p:spTree>
    <p:extLst>
      <p:ext uri="{BB962C8B-B14F-4D97-AF65-F5344CB8AC3E}">
        <p14:creationId xmlns:p14="http://schemas.microsoft.com/office/powerpoint/2010/main" val="29910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37A6-7FB2-4C12-AAD0-700A39F3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DODGE-1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803F-C602-4C27-890E-E54DDFE50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Missing Bunch Experiment 4 on 3</a:t>
            </a:r>
          </a:p>
          <a:p>
            <a:r>
              <a:rPr lang="en-US" dirty="0"/>
              <a:t>Perform Full bucket Experiment 4 on 3</a:t>
            </a:r>
          </a:p>
          <a:p>
            <a:r>
              <a:rPr lang="en-US" dirty="0"/>
              <a:t>If there is time</a:t>
            </a:r>
          </a:p>
          <a:p>
            <a:pPr lvl="1"/>
            <a:r>
              <a:rPr lang="en-US" dirty="0"/>
              <a:t>5 on 4 missing and full</a:t>
            </a:r>
          </a:p>
          <a:p>
            <a:pPr lvl="1"/>
            <a:r>
              <a:rPr lang="en-US" dirty="0"/>
              <a:t>5 on 3 missing and full</a:t>
            </a:r>
          </a:p>
          <a:p>
            <a:r>
              <a:rPr lang="en-US" dirty="0"/>
              <a:t>Due to COVID-19 travel restrictions this was performed remotely via zoom.</a:t>
            </a:r>
          </a:p>
        </p:txBody>
      </p:sp>
    </p:spTree>
    <p:extLst>
      <p:ext uri="{BB962C8B-B14F-4D97-AF65-F5344CB8AC3E}">
        <p14:creationId xmlns:p14="http://schemas.microsoft.com/office/powerpoint/2010/main" val="190784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FB65FE-91FA-445E-93A4-16E0BB44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09663"/>
          </a:xfrm>
        </p:spPr>
        <p:txBody>
          <a:bodyPr/>
          <a:lstStyle/>
          <a:p>
            <a:r>
              <a:rPr lang="en-US" dirty="0"/>
              <a:t>4 on 3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36611-333A-49F5-90D0-02AC39037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5" y="992432"/>
            <a:ext cx="9976555" cy="56118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019F5-B2E1-4DC1-AC51-DFFE9EE1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2F0D-2B86-4E43-8F77-5BF72575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4EE-79C8-45C3-A5C1-0C06CFFC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on Gear-Changing</a:t>
            </a:r>
          </a:p>
          <a:p>
            <a:r>
              <a:rPr lang="en-US" dirty="0"/>
              <a:t>Background on DESIREE</a:t>
            </a:r>
          </a:p>
          <a:p>
            <a:r>
              <a:rPr lang="en-US" dirty="0"/>
              <a:t>Overview of the DODGE program</a:t>
            </a:r>
          </a:p>
          <a:p>
            <a:r>
              <a:rPr lang="en-US" dirty="0"/>
              <a:t>Methods used in the program</a:t>
            </a:r>
          </a:p>
          <a:p>
            <a:r>
              <a:rPr lang="en-US" dirty="0"/>
              <a:t>Measurements of the 4 on 3 system</a:t>
            </a:r>
          </a:p>
          <a:p>
            <a:r>
              <a:rPr lang="en-US" dirty="0"/>
              <a:t>Measurements of the 5 on 4 system</a:t>
            </a:r>
          </a:p>
          <a:p>
            <a:r>
              <a:rPr lang="en-US" dirty="0"/>
              <a:t>Signs of Interactions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7876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E9FC-8D35-48C1-8C84-7F6E816E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Bunch Data (collisions)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62769-7ACE-45D8-9FBA-BDD67ED6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167"/>
            <a:ext cx="3971621" cy="2860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8CF3F-63F6-4BD3-8B5F-48A56B37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75" y="3889900"/>
            <a:ext cx="4171699" cy="296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06A1E-17EC-488B-903F-8B5F4F83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84" y="1270012"/>
            <a:ext cx="4532416" cy="315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42307-5CCA-43ED-82D3-BD0CAD243F9B}"/>
              </a:ext>
            </a:extLst>
          </p:cNvPr>
          <p:cNvSpPr txBox="1"/>
          <p:nvPr/>
        </p:nvSpPr>
        <p:spPr>
          <a:xfrm>
            <a:off x="1021278" y="420386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1C076-60AD-4ADB-BA65-AF0A70C51B09}"/>
              </a:ext>
            </a:extLst>
          </p:cNvPr>
          <p:cNvSpPr txBox="1"/>
          <p:nvPr/>
        </p:nvSpPr>
        <p:spPr>
          <a:xfrm>
            <a:off x="5080659" y="3404467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475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E69BA-4402-47A8-909D-C1E0A2359B5F}"/>
              </a:ext>
            </a:extLst>
          </p:cNvPr>
          <p:cNvSpPr txBox="1"/>
          <p:nvPr/>
        </p:nvSpPr>
        <p:spPr>
          <a:xfrm>
            <a:off x="9330045" y="4566272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950 Turns</a:t>
            </a:r>
          </a:p>
        </p:txBody>
      </p:sp>
    </p:spTree>
    <p:extLst>
      <p:ext uri="{BB962C8B-B14F-4D97-AF65-F5344CB8AC3E}">
        <p14:creationId xmlns:p14="http://schemas.microsoft.com/office/powerpoint/2010/main" val="92346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9DA1-7561-4221-B6FF-6D181A34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Bunch Long Term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B03DD-76CE-4F06-A16B-E2ED5EA8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34"/>
            <a:ext cx="4318659" cy="313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2B5BB-7ABF-489E-90B8-0A88A36D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70" y="3736953"/>
            <a:ext cx="4318659" cy="3121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EFDC4-3825-46C1-AC12-F19B0ABA5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585" y="1095385"/>
            <a:ext cx="4467415" cy="3121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521A9-0970-4BD3-9410-DA846C023A06}"/>
              </a:ext>
            </a:extLst>
          </p:cNvPr>
          <p:cNvSpPr txBox="1"/>
          <p:nvPr/>
        </p:nvSpPr>
        <p:spPr>
          <a:xfrm>
            <a:off x="1021278" y="420386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FF824-1B14-4E57-BB68-E89DEFC57087}"/>
              </a:ext>
            </a:extLst>
          </p:cNvPr>
          <p:cNvSpPr txBox="1"/>
          <p:nvPr/>
        </p:nvSpPr>
        <p:spPr>
          <a:xfrm>
            <a:off x="5080659" y="3404467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3500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C5186-6BB3-4BE7-9D99-1C244F359B4B}"/>
              </a:ext>
            </a:extLst>
          </p:cNvPr>
          <p:cNvSpPr txBox="1"/>
          <p:nvPr/>
        </p:nvSpPr>
        <p:spPr>
          <a:xfrm>
            <a:off x="9330045" y="4566272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7500 Turns</a:t>
            </a:r>
          </a:p>
        </p:txBody>
      </p:sp>
    </p:spTree>
    <p:extLst>
      <p:ext uri="{BB962C8B-B14F-4D97-AF65-F5344CB8AC3E}">
        <p14:creationId xmlns:p14="http://schemas.microsoft.com/office/powerpoint/2010/main" val="202906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00BD-C06F-4D62-8C8E-371A3603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7C324-49A6-49D9-AA72-4EE9CFB2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0" y="1432548"/>
            <a:ext cx="3598895" cy="253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F53B8-02F5-42E9-B2B2-17E64AB6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68" y="3808822"/>
            <a:ext cx="4012518" cy="2868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58F5E-C2AE-4763-ADBF-31747EB3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86" y="1082427"/>
            <a:ext cx="4259954" cy="308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B0DA7-F777-41D9-A651-D0DCABED7E67}"/>
              </a:ext>
            </a:extLst>
          </p:cNvPr>
          <p:cNvSpPr txBox="1"/>
          <p:nvPr/>
        </p:nvSpPr>
        <p:spPr>
          <a:xfrm>
            <a:off x="1021278" y="420386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6A575-E25B-47F4-A779-9DA2E046CCCA}"/>
              </a:ext>
            </a:extLst>
          </p:cNvPr>
          <p:cNvSpPr txBox="1"/>
          <p:nvPr/>
        </p:nvSpPr>
        <p:spPr>
          <a:xfrm>
            <a:off x="5080659" y="3404467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475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08D0B-04A3-47CD-9A4A-303341F50F2C}"/>
              </a:ext>
            </a:extLst>
          </p:cNvPr>
          <p:cNvSpPr txBox="1"/>
          <p:nvPr/>
        </p:nvSpPr>
        <p:spPr>
          <a:xfrm>
            <a:off x="9330045" y="4566272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950 Turns</a:t>
            </a:r>
          </a:p>
        </p:txBody>
      </p:sp>
    </p:spTree>
    <p:extLst>
      <p:ext uri="{BB962C8B-B14F-4D97-AF65-F5344CB8AC3E}">
        <p14:creationId xmlns:p14="http://schemas.microsoft.com/office/powerpoint/2010/main" val="385618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1927-CA24-4A7C-9865-51B0ABB1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 Zoomed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FF172-1DBA-4FDE-B3D3-28DDC69F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5071" y="486889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4BA9-8C91-4D3C-8CCB-E0A3C8C9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FDB0C-2DE7-4352-8BE8-7A275E63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" y="1343134"/>
            <a:ext cx="4089406" cy="2949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542D1-1901-415C-8A8C-ACE01465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37" y="3915839"/>
            <a:ext cx="4224663" cy="2949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8EC54-538F-4CC7-83A3-049DA8CF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968" y="904919"/>
            <a:ext cx="4157032" cy="3108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EC6CE-EC9C-4ACB-833F-096822AA474A}"/>
              </a:ext>
            </a:extLst>
          </p:cNvPr>
          <p:cNvSpPr txBox="1"/>
          <p:nvPr/>
        </p:nvSpPr>
        <p:spPr>
          <a:xfrm>
            <a:off x="1021278" y="420386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5D49D-B127-473D-B369-DBDF67A31F1B}"/>
              </a:ext>
            </a:extLst>
          </p:cNvPr>
          <p:cNvSpPr txBox="1"/>
          <p:nvPr/>
        </p:nvSpPr>
        <p:spPr>
          <a:xfrm>
            <a:off x="5080659" y="3404467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475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AD0D8-8381-4F39-BF63-3896AA02E3D4}"/>
              </a:ext>
            </a:extLst>
          </p:cNvPr>
          <p:cNvSpPr txBox="1"/>
          <p:nvPr/>
        </p:nvSpPr>
        <p:spPr>
          <a:xfrm>
            <a:off x="9330045" y="4566272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950 Turns</a:t>
            </a:r>
          </a:p>
        </p:txBody>
      </p:sp>
    </p:spTree>
    <p:extLst>
      <p:ext uri="{BB962C8B-B14F-4D97-AF65-F5344CB8AC3E}">
        <p14:creationId xmlns:p14="http://schemas.microsoft.com/office/powerpoint/2010/main" val="112111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94EE-0F68-4711-A8F6-883CB9C5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3582-E2C3-4B1D-9C4C-26E50159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8" y="1577497"/>
            <a:ext cx="3760519" cy="2733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B783F-1E98-4331-8AF0-2019EB13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15" y="4022035"/>
            <a:ext cx="3912666" cy="2733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CBCA0-90D4-4131-B3D0-35A6A53F7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834" y="1470618"/>
            <a:ext cx="4443938" cy="3304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5F6FC-D752-458D-BFB8-0F40141F8ACF}"/>
              </a:ext>
            </a:extLst>
          </p:cNvPr>
          <p:cNvSpPr txBox="1"/>
          <p:nvPr/>
        </p:nvSpPr>
        <p:spPr>
          <a:xfrm>
            <a:off x="1021278" y="420386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1BDE7-ADC5-4CB5-B456-8E1ED9A208B5}"/>
              </a:ext>
            </a:extLst>
          </p:cNvPr>
          <p:cNvSpPr txBox="1"/>
          <p:nvPr/>
        </p:nvSpPr>
        <p:spPr>
          <a:xfrm>
            <a:off x="5080659" y="3404467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3500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195FF-0ACF-4E1E-93F7-4BB5963CDB67}"/>
              </a:ext>
            </a:extLst>
          </p:cNvPr>
          <p:cNvSpPr txBox="1"/>
          <p:nvPr/>
        </p:nvSpPr>
        <p:spPr>
          <a:xfrm>
            <a:off x="9330045" y="4566272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7500 Turns</a:t>
            </a:r>
          </a:p>
        </p:txBody>
      </p:sp>
    </p:spTree>
    <p:extLst>
      <p:ext uri="{BB962C8B-B14F-4D97-AF65-F5344CB8AC3E}">
        <p14:creationId xmlns:p14="http://schemas.microsoft.com/office/powerpoint/2010/main" val="113004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C12A8C-A51D-4D78-BB89-AA0BF5D7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73" y="2003671"/>
            <a:ext cx="7117300" cy="1579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27D61-3DD7-49C6-BD39-33126996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Fitting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4B4D-67F5-40C1-9A61-911EBBD9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3240"/>
          </a:xfrm>
        </p:spPr>
        <p:txBody>
          <a:bodyPr/>
          <a:lstStyle/>
          <a:p>
            <a:r>
              <a:rPr lang="en-US" dirty="0"/>
              <a:t>The objective function used to fit the data is shown in: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3EF53E-E4D2-4024-B30B-9830F3A68597}"/>
              </a:ext>
            </a:extLst>
          </p:cNvPr>
          <p:cNvSpPr txBox="1">
            <a:spLocks/>
          </p:cNvSpPr>
          <p:nvPr/>
        </p:nvSpPr>
        <p:spPr>
          <a:xfrm>
            <a:off x="712470" y="3315336"/>
            <a:ext cx="10515600" cy="119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can be used both to determine the overlap parameter, and check the timing of </a:t>
            </a:r>
            <a:r>
              <a:rPr lang="en-US" dirty="0" err="1"/>
              <a:t>uncollided</a:t>
            </a:r>
            <a:r>
              <a:rPr lang="en-US" dirty="0"/>
              <a:t> bunches from the missing bunch experiment.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9D7E0-1BD7-4307-B4A4-C67425A6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" y="4204494"/>
            <a:ext cx="4165904" cy="2482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2D532-76E3-4F5A-B1C0-AACE8912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36" y="4204494"/>
            <a:ext cx="4526694" cy="2443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89BFD-6261-4250-9B27-D4ED40543421}"/>
              </a:ext>
            </a:extLst>
          </p:cNvPr>
          <p:cNvSpPr txBox="1"/>
          <p:nvPr/>
        </p:nvSpPr>
        <p:spPr>
          <a:xfrm>
            <a:off x="5367274" y="5566410"/>
            <a:ext cx="72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E5CF6A-9011-4753-A8CC-88FA1A5CDDB1}"/>
              </a:ext>
            </a:extLst>
          </p:cNvPr>
          <p:cNvCxnSpPr/>
          <p:nvPr/>
        </p:nvCxnSpPr>
        <p:spPr>
          <a:xfrm>
            <a:off x="5006340" y="5208270"/>
            <a:ext cx="1428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E6DF7D6-3858-4849-9248-8F8E6224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69AD-0A34-443C-BFFF-E37F94F0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evolution of bunch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0FA72-3D44-4112-ADD8-E634EDF3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E8514-55BF-40FF-8515-A4226E46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"/>
          <a:stretch/>
        </p:blipFill>
        <p:spPr>
          <a:xfrm>
            <a:off x="838200" y="2671388"/>
            <a:ext cx="4545496" cy="2595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669FE-37A1-48ED-A6FF-ADAE67E7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1937"/>
            <a:ext cx="4532243" cy="26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7538-6CC9-4745-816A-BDFE69D9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Synchrotron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6514B-3DC0-4FBF-B648-83D23BEA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6" y="1690688"/>
            <a:ext cx="4251700" cy="242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BCCD0-B9B8-44D4-9D0C-1617BA75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85" y="1806666"/>
            <a:ext cx="4135861" cy="2370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433CB-0848-4AE9-A87B-D1B3A3D2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853" y="4442192"/>
            <a:ext cx="3993933" cy="2344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BD7F6-BADA-4495-9010-0D5661AF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51" y="4409046"/>
            <a:ext cx="3962695" cy="2296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BE2581-DE96-4336-8C0B-27801BAA67CF}"/>
              </a:ext>
            </a:extLst>
          </p:cNvPr>
          <p:cNvSpPr txBox="1"/>
          <p:nvPr/>
        </p:nvSpPr>
        <p:spPr>
          <a:xfrm>
            <a:off x="2767693" y="133894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2.5 V C 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DA850-5BCF-4DF8-9D93-7AC1D7E3E285}"/>
              </a:ext>
            </a:extLst>
          </p:cNvPr>
          <p:cNvSpPr txBox="1"/>
          <p:nvPr/>
        </p:nvSpPr>
        <p:spPr>
          <a:xfrm>
            <a:off x="8512628" y="1349466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3.0 V C RF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D3F8D6-97D4-4B9B-8A5D-8524ED7C9198}"/>
              </a:ext>
            </a:extLst>
          </p:cNvPr>
          <p:cNvSpPr txBox="1"/>
          <p:nvPr/>
        </p:nvSpPr>
        <p:spPr>
          <a:xfrm>
            <a:off x="2767692" y="4224380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 V C RF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AB368-92E8-4AF6-88D1-234454980422}"/>
              </a:ext>
            </a:extLst>
          </p:cNvPr>
          <p:cNvSpPr txBox="1"/>
          <p:nvPr/>
        </p:nvSpPr>
        <p:spPr>
          <a:xfrm>
            <a:off x="8512628" y="4216187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4.0 V C RF</a:t>
            </a:r>
          </a:p>
        </p:txBody>
      </p:sp>
    </p:spTree>
    <p:extLst>
      <p:ext uri="{BB962C8B-B14F-4D97-AF65-F5344CB8AC3E}">
        <p14:creationId xmlns:p14="http://schemas.microsoft.com/office/powerpoint/2010/main" val="375110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5C9A-CB61-4740-BD91-DBDF0664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Fitting the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A9C77-0D20-4CE0-9B97-9915510C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80" y="1825625"/>
            <a:ext cx="4377690" cy="4351338"/>
          </a:xfrm>
        </p:spPr>
        <p:txBody>
          <a:bodyPr/>
          <a:lstStyle/>
          <a:p>
            <a:r>
              <a:rPr lang="en-US" dirty="0"/>
              <a:t>Swings occur due to the order of the </a:t>
            </a:r>
            <a:r>
              <a:rPr lang="en-US" dirty="0" err="1"/>
              <a:t>uncollided</a:t>
            </a:r>
            <a:r>
              <a:rPr lang="en-US" dirty="0"/>
              <a:t> bunches</a:t>
            </a:r>
          </a:p>
          <a:p>
            <a:r>
              <a:rPr lang="en-US" dirty="0"/>
              <a:t>Deviations occur because the snapshot didn’t have one or both of the </a:t>
            </a:r>
            <a:r>
              <a:rPr lang="en-US" dirty="0" err="1"/>
              <a:t>uncollided</a:t>
            </a:r>
            <a:r>
              <a:rPr lang="en-US" dirty="0"/>
              <a:t> bunches in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C016B-CBDF-484E-A946-747C79B0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" r="1589"/>
          <a:stretch/>
        </p:blipFill>
        <p:spPr>
          <a:xfrm>
            <a:off x="596810" y="2047641"/>
            <a:ext cx="5667511" cy="38028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B32F-089D-41A3-ADC6-33FD30B8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19" y="268842"/>
            <a:ext cx="8464378" cy="430887"/>
          </a:xfrm>
        </p:spPr>
        <p:txBody>
          <a:bodyPr>
            <a:normAutofit fontScale="90000"/>
          </a:bodyPr>
          <a:lstStyle/>
          <a:p>
            <a:r>
              <a:rPr lang="en-US" dirty="0"/>
              <a:t>Gear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19" y="966056"/>
            <a:ext cx="8464378" cy="540503"/>
          </a:xfrm>
        </p:spPr>
        <p:txBody>
          <a:bodyPr/>
          <a:lstStyle/>
          <a:p>
            <a:r>
              <a:rPr lang="en-US" dirty="0"/>
              <a:t>Gear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094A5B-B8CE-46A5-B3D9-A862F06850EA}"/>
              </a:ext>
            </a:extLst>
          </p:cNvPr>
          <p:cNvSpPr/>
          <p:nvPr/>
        </p:nvSpPr>
        <p:spPr>
          <a:xfrm>
            <a:off x="2287009" y="1736672"/>
            <a:ext cx="2161860" cy="216186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91CE54-98F5-4A23-B78F-9690FDA6FB46}"/>
              </a:ext>
            </a:extLst>
          </p:cNvPr>
          <p:cNvSpPr/>
          <p:nvPr/>
        </p:nvSpPr>
        <p:spPr>
          <a:xfrm>
            <a:off x="2287009" y="3901556"/>
            <a:ext cx="2161860" cy="216186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080636-EC4D-484A-A22E-4FEFAF46B0AA}"/>
              </a:ext>
            </a:extLst>
          </p:cNvPr>
          <p:cNvGrpSpPr/>
          <p:nvPr/>
        </p:nvGrpSpPr>
        <p:grpSpPr>
          <a:xfrm>
            <a:off x="3183249" y="3715349"/>
            <a:ext cx="369393" cy="372414"/>
            <a:chOff x="4444832" y="3526118"/>
            <a:chExt cx="369393" cy="3724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739510-3C0F-4574-863C-BADAA72B7A52}"/>
                </a:ext>
              </a:extLst>
            </p:cNvPr>
            <p:cNvSpPr/>
            <p:nvPr/>
          </p:nvSpPr>
          <p:spPr>
            <a:xfrm>
              <a:off x="4444832" y="3529139"/>
              <a:ext cx="369393" cy="369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88485-2515-4BDC-8305-6BD9D45DF67B}"/>
                </a:ext>
              </a:extLst>
            </p:cNvPr>
            <p:cNvSpPr txBox="1"/>
            <p:nvPr/>
          </p:nvSpPr>
          <p:spPr>
            <a:xfrm>
              <a:off x="4481168" y="3526118"/>
              <a:ext cx="326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94F69B-9C57-410C-8AF6-0DD535567AD6}"/>
              </a:ext>
            </a:extLst>
          </p:cNvPr>
          <p:cNvGrpSpPr/>
          <p:nvPr/>
        </p:nvGrpSpPr>
        <p:grpSpPr>
          <a:xfrm>
            <a:off x="4264173" y="2631395"/>
            <a:ext cx="369393" cy="372414"/>
            <a:chOff x="4470060" y="4144803"/>
            <a:chExt cx="369393" cy="37241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E3D3D3-40EC-4C66-9B44-535A667F2BD2}"/>
                </a:ext>
              </a:extLst>
            </p:cNvPr>
            <p:cNvSpPr/>
            <p:nvPr/>
          </p:nvSpPr>
          <p:spPr>
            <a:xfrm>
              <a:off x="4470060" y="4147824"/>
              <a:ext cx="369393" cy="369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4E090B-214A-4AE9-9625-D36D33D83577}"/>
                </a:ext>
              </a:extLst>
            </p:cNvPr>
            <p:cNvSpPr txBox="1"/>
            <p:nvPr/>
          </p:nvSpPr>
          <p:spPr>
            <a:xfrm>
              <a:off x="4506396" y="41448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F2AC98-6AB5-41DA-ACBA-62A61DA50E0F}"/>
              </a:ext>
            </a:extLst>
          </p:cNvPr>
          <p:cNvGrpSpPr/>
          <p:nvPr/>
        </p:nvGrpSpPr>
        <p:grpSpPr>
          <a:xfrm>
            <a:off x="3183249" y="1556510"/>
            <a:ext cx="369393" cy="372414"/>
            <a:chOff x="4476119" y="4744310"/>
            <a:chExt cx="369393" cy="3724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71B632-70E5-415B-AF86-5256E108AB70}"/>
                </a:ext>
              </a:extLst>
            </p:cNvPr>
            <p:cNvSpPr/>
            <p:nvPr/>
          </p:nvSpPr>
          <p:spPr>
            <a:xfrm>
              <a:off x="4476119" y="4747331"/>
              <a:ext cx="369393" cy="369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2C64B3-EF70-4D58-8122-30A2F7F19844}"/>
                </a:ext>
              </a:extLst>
            </p:cNvPr>
            <p:cNvSpPr txBox="1"/>
            <p:nvPr/>
          </p:nvSpPr>
          <p:spPr>
            <a:xfrm>
              <a:off x="4512455" y="47443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1CB324-26C6-4183-967E-0D5D246011AD}"/>
              </a:ext>
            </a:extLst>
          </p:cNvPr>
          <p:cNvGrpSpPr/>
          <p:nvPr/>
        </p:nvGrpSpPr>
        <p:grpSpPr>
          <a:xfrm>
            <a:off x="2102313" y="2631395"/>
            <a:ext cx="369393" cy="372414"/>
            <a:chOff x="4488231" y="5513377"/>
            <a:chExt cx="369393" cy="3724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B4F783-A846-4327-ABE4-DF711652F127}"/>
                </a:ext>
              </a:extLst>
            </p:cNvPr>
            <p:cNvSpPr/>
            <p:nvPr/>
          </p:nvSpPr>
          <p:spPr>
            <a:xfrm>
              <a:off x="4488231" y="5516398"/>
              <a:ext cx="369393" cy="369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FA5C60-2721-4BC1-B0CA-59AF4C0AAC04}"/>
                </a:ext>
              </a:extLst>
            </p:cNvPr>
            <p:cNvSpPr txBox="1"/>
            <p:nvPr/>
          </p:nvSpPr>
          <p:spPr>
            <a:xfrm>
              <a:off x="4524567" y="55133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891A0E-7DFE-48E2-9697-3F7E8F8A687F}"/>
              </a:ext>
            </a:extLst>
          </p:cNvPr>
          <p:cNvGrpSpPr/>
          <p:nvPr/>
        </p:nvGrpSpPr>
        <p:grpSpPr>
          <a:xfrm>
            <a:off x="3183249" y="3718370"/>
            <a:ext cx="369393" cy="372414"/>
            <a:chOff x="5905248" y="3508960"/>
            <a:chExt cx="369393" cy="3724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503B05-AFE9-4182-AC2A-A2A9211D8E62}"/>
                </a:ext>
              </a:extLst>
            </p:cNvPr>
            <p:cNvSpPr/>
            <p:nvPr/>
          </p:nvSpPr>
          <p:spPr>
            <a:xfrm>
              <a:off x="5905248" y="3511981"/>
              <a:ext cx="369393" cy="36939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0CBE2C-74DF-4929-B535-7AE4A5E2F6C8}"/>
                </a:ext>
              </a:extLst>
            </p:cNvPr>
            <p:cNvSpPr txBox="1"/>
            <p:nvPr/>
          </p:nvSpPr>
          <p:spPr>
            <a:xfrm>
              <a:off x="5947636" y="3508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1D2ED-4510-4E00-8A43-B07527187CD8}"/>
              </a:ext>
            </a:extLst>
          </p:cNvPr>
          <p:cNvGrpSpPr/>
          <p:nvPr/>
        </p:nvGrpSpPr>
        <p:grpSpPr>
          <a:xfrm>
            <a:off x="2228161" y="5314548"/>
            <a:ext cx="369393" cy="372414"/>
            <a:chOff x="5900201" y="4272980"/>
            <a:chExt cx="369393" cy="3724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6317EB-0F2D-4B90-ADF2-5AE326B3494A}"/>
                </a:ext>
              </a:extLst>
            </p:cNvPr>
            <p:cNvSpPr/>
            <p:nvPr/>
          </p:nvSpPr>
          <p:spPr>
            <a:xfrm>
              <a:off x="5900201" y="4276001"/>
              <a:ext cx="369393" cy="36939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477841-17A4-4DA3-AC7F-64A3AAC716F7}"/>
                </a:ext>
              </a:extLst>
            </p:cNvPr>
            <p:cNvSpPr txBox="1"/>
            <p:nvPr/>
          </p:nvSpPr>
          <p:spPr>
            <a:xfrm>
              <a:off x="5942589" y="42729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DB03C0-1F73-4007-A3BE-2940D86D94B8}"/>
              </a:ext>
            </a:extLst>
          </p:cNvPr>
          <p:cNvGrpSpPr/>
          <p:nvPr/>
        </p:nvGrpSpPr>
        <p:grpSpPr>
          <a:xfrm>
            <a:off x="4138326" y="5317569"/>
            <a:ext cx="369393" cy="372414"/>
            <a:chOff x="5894144" y="5393268"/>
            <a:chExt cx="369393" cy="37241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116C73-66F8-4963-A406-76B101CA745A}"/>
                </a:ext>
              </a:extLst>
            </p:cNvPr>
            <p:cNvSpPr/>
            <p:nvPr/>
          </p:nvSpPr>
          <p:spPr>
            <a:xfrm>
              <a:off x="5894144" y="5396289"/>
              <a:ext cx="369393" cy="36939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F8B10-4166-4899-88BD-013D073C3968}"/>
                </a:ext>
              </a:extLst>
            </p:cNvPr>
            <p:cNvSpPr txBox="1"/>
            <p:nvPr/>
          </p:nvSpPr>
          <p:spPr>
            <a:xfrm>
              <a:off x="5936532" y="53932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F99E85-AFBE-44DE-86BD-EBDFB6F561F7}"/>
              </a:ext>
            </a:extLst>
          </p:cNvPr>
          <p:cNvSpPr txBox="1"/>
          <p:nvPr/>
        </p:nvSpPr>
        <p:spPr>
          <a:xfrm>
            <a:off x="5313738" y="1772886"/>
            <a:ext cx="52934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low energy operations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with the Jefferson Lab EIC design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velocities of the electrons and ions would not have matched.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Allowing for different harmonic numbers in each ring would take advantage of this to keep the collisions synchronized.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looked at testing this at RHIC, but it was considered too invasive.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scheme would reduce systematic error, but could lead to destructive resonances. </a:t>
            </a:r>
          </a:p>
        </p:txBody>
      </p:sp>
    </p:spTree>
    <p:extLst>
      <p:ext uri="{BB962C8B-B14F-4D97-AF65-F5344CB8AC3E}">
        <p14:creationId xmlns:p14="http://schemas.microsoft.com/office/powerpoint/2010/main" val="40862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03607 -0.00972 L 0.06693 -0.05301 L 0.08333 -0.10162 L 0.08867 -0.15718 L 0.0819 -0.22963 L 0.05078 -0.28356 L 0.01654 -0.3081 L -0.01992 -0.3125 L -0.06615 -0.26944 L -0.08867 -0.19699 L -0.08867 -0.14491 L -0.07956 -0.0875 L -0.05716 -0.03287 L -0.0332 -0.00718 L 1.45833E-6 1.11022E-16 Z " pathEditMode="relative" rAng="0" ptsTypes="AAAAAAAAAAAAAAAA">
                                      <p:cBhvr>
                                        <p:cTn id="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0.01966 0.00347 L -0.05469 0.03333 L -0.07279 0.06967 L -0.08581 0.10763 L -0.09076 0.15601 L -0.08503 0.20648 L -0.0724 0.24606 L -0.05677 0.27708 L -0.03919 0.30717 L 0.0026 0.31689 L 0.02825 0.30787 L 0.05377 0.28402 L 0.07187 0.25138 L 0.08398 0.21273 L 0.09127 0.16851 L 0.08646 0.11898 L 0.08203 0.08472 L 0.07096 0.0581 L 0.05117 0.02731 L 0.03424 0.01226 L 2.29167E-6 4.81481E-6 Z " pathEditMode="relative" rAng="0" ptsTypes="AAAAAAAAAAAAAAAAAAAAAA">
                                      <p:cBhvr>
                                        <p:cTn id="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00156 -0.05115 L -0.02187 -0.10601 L -0.04909 -0.1493 L -0.08906 -0.16504 L -0.12864 -0.14652 L -0.14896 -0.11574 L -0.16289 -0.08657 L -0.17174 -0.05046 L -0.17604 0.00695 L -0.17031 0.05996 L -0.15091 0.1095 L -0.12318 0.14399 L -0.10143 0.15371 L -0.07825 0.15371 L -0.05612 0.14213 L -0.02838 0.11644 L -0.00963 0.07408 L -0.00312 0.05209 L -1.875E-6 -4.44444E-6 Z " pathEditMode="relative" rAng="0" ptsTypes="AAAAAAAAAAAAAAAAAAAA">
                                      <p:cBhvr>
                                        <p:cTn id="1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02917 L 0.00834 0.07153 L 0.0194 0.09884 L 0.04714 0.13588 L 0.0724 0.15463 L 0.11172 0.15 L 0.13594 0.13056 L 0.15651 0.09699 L 0.17318 0.05903 L 0.18086 0.00162 L 0.17787 -0.05301 L 0.16615 -0.08403 L 0.14701 -0.12893 L 0.1224 -0.14745 L 0.08711 -0.16157 L 0.05521 -0.1537 L 0.02409 -0.10949 L 0.00886 -0.06713 L -2.29167E-6 -3.7037E-7 Z " pathEditMode="relative" rAng="0" ptsTypes="AAAAAAAAAAAAAAAAAAAA">
                                      <p:cBhvr>
                                        <p:cTn id="1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L -0.03138 0.00741 L -0.06641 0.04792 L -0.0806 0.09931 L -0.08854 0.15926 L -0.07891 0.21574 L -0.06094 0.26343 L -0.02552 0.30579 L 0.00403 0.30949 L 0.03398 0.30232 L 0.0539 0.28195 L 0.07096 0.25278 L 0.08398 0.21482 L 0.09179 0.18403 L 0.09179 0.13727 L 0.08593 0.1 L 0.07591 0.06389 L 0.05247 0.02338 L 0.03646 0.00463 L 3.125E-6 -0.00046 Z " pathEditMode="relative" rAng="0" ptsTypes="AAAAAAAAAAAAAAAAAAAA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4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047 L 0.01172 0.03056 L 0.02877 0.05787 L 0.04896 0.07385 L 0.07526 0.0801 L 0.10156 0.07477 L 0.13151 0.05162 L 0.15794 0.00764 L 0.17187 -0.05509 L 0.1681 -0.11157 L 0.15573 -0.1743 L 0.12578 -0.21134 L 0.0789 -0.23518 L 0.03971 -0.21944 L 0.00299 -0.17523 L -0.00899 -0.14074 L -0.01446 -0.10023 L -0.01446 -0.07453 L -0.01185 -0.04722 L -0.00274 0.00047 Z " pathEditMode="relative" rAng="0" ptsTypes="AAAAAAAAAAAAAAAAAAAA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0082 -0.03171 L 0.01081 -0.08033 L 0.00912 -0.12454 L -0.01107 -0.17847 L -0.03385 -0.21736 L -0.05351 -0.23403 L -0.08125 -0.23658 L -0.10755 -0.22963 L -0.13333 -0.20764 L -0.1543 -0.17408 L -0.16575 -0.13426 L -0.1707 -0.06875 L -0.16237 -0.01945 L -0.14453 0.03194 L -0.11667 0.06273 L -0.08945 0.07708 L -0.06016 0.07708 L -0.03281 0.05671 L -0.01758 0.03449 L -1.04167E-6 1.48148E-6 Z " pathEditMode="relative" rAng="0" ptsTypes="AAAAAAAAAAAAAAAAAAAAA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810D-0800-40D9-8E2A-49FA7A31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Fitting the timing part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6E3A2-BA1C-4AC8-88D7-3E00339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69614"/>
            <a:ext cx="5738191" cy="3816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952B0-6E43-425F-845E-213B0BE90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76" y="1996206"/>
            <a:ext cx="5495158" cy="365021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84AE92-9F64-4F4D-8796-A50F629C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AFAF-D597-4A5A-AA79-C5DAC2F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fitting collisions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C3AF-2A01-444E-A734-CB7E91AE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1125" cy="23399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Unconstrained Fit</a:t>
            </a:r>
          </a:p>
          <a:p>
            <a:pPr lvl="1"/>
            <a:r>
              <a:rPr lang="en-US" dirty="0"/>
              <a:t>Uses maximum and minimum values in the area in question to place the carbon and nitrogen bunches respectively.</a:t>
            </a:r>
          </a:p>
          <a:p>
            <a:pPr lvl="1"/>
            <a:r>
              <a:rPr lang="en-US" dirty="0"/>
              <a:t>These values also act as the starting point for the magnitude of the bunches</a:t>
            </a:r>
          </a:p>
          <a:p>
            <a:pPr lvl="1"/>
            <a:r>
              <a:rPr lang="en-US" dirty="0"/>
              <a:t>A guess of 150 ns was used as the initial bunch σ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257B00-5A42-4725-8077-549F49395B52}"/>
              </a:ext>
            </a:extLst>
          </p:cNvPr>
          <p:cNvSpPr txBox="1">
            <a:spLocks/>
          </p:cNvSpPr>
          <p:nvPr/>
        </p:nvSpPr>
        <p:spPr>
          <a:xfrm>
            <a:off x="6168390" y="1818005"/>
            <a:ext cx="5191125" cy="2339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Constrained</a:t>
            </a:r>
          </a:p>
          <a:p>
            <a:pPr lvl="1"/>
            <a:r>
              <a:rPr lang="en-US" dirty="0"/>
              <a:t>Uses magnitude and beam σ measured from the </a:t>
            </a:r>
            <a:r>
              <a:rPr lang="en-US" dirty="0" err="1"/>
              <a:t>uncollided</a:t>
            </a:r>
            <a:r>
              <a:rPr lang="en-US" dirty="0"/>
              <a:t> bunches in the missing bunch model (interpolated if absent)</a:t>
            </a:r>
          </a:p>
          <a:p>
            <a:pPr lvl="1"/>
            <a:r>
              <a:rPr lang="en-US" dirty="0"/>
              <a:t>These are constrained to 10%</a:t>
            </a:r>
          </a:p>
          <a:p>
            <a:pPr lvl="1"/>
            <a:r>
              <a:rPr lang="en-US" dirty="0"/>
              <a:t>The initial distances between the carbon and nitrogen beams are taken from the min and max, and scaled to the theoretical value of 271 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8EFB3-F6A0-49AA-BE62-C0CBE9F9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CF0E4-7BBF-4434-B0EA-3757B5CF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3" y="4540250"/>
            <a:ext cx="2919172" cy="1535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61DC6-1C8B-4CE4-B10F-8B58012B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21" y="4566584"/>
            <a:ext cx="2705929" cy="1508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9E3E5-E119-4893-B209-BA31208BE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0"/>
          <a:stretch/>
        </p:blipFill>
        <p:spPr>
          <a:xfrm>
            <a:off x="6356351" y="4587364"/>
            <a:ext cx="2743200" cy="1522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A85ADC-868A-4C8A-AEE9-6A5C6D31B8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2"/>
          <a:stretch/>
        </p:blipFill>
        <p:spPr>
          <a:xfrm>
            <a:off x="9117196" y="4587364"/>
            <a:ext cx="2636019" cy="14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CF3C-0A25-45EB-AB8A-C1D9FB0C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Overlap Parameter for missing bunches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580905-4C91-4035-80BF-3A5636AD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64042-D901-4E10-A1AE-74FA450B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2" y="2072579"/>
            <a:ext cx="10874606" cy="34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13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9D5E-781C-4882-9652-40943859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 on 3: Overlap Parameter missing bunches (Cont’d)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90A301C-1C20-45E6-B2B6-5924FE2C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E122D-123C-4262-AAD8-B08301BB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43" y="2278189"/>
            <a:ext cx="5727821" cy="3093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DD39A-4FA5-4578-AB01-7CA423451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4"/>
          <a:stretch/>
        </p:blipFill>
        <p:spPr>
          <a:xfrm>
            <a:off x="83336" y="2310492"/>
            <a:ext cx="5960455" cy="30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4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8F08-4233-4F3D-8387-0E38CEE5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Full Bunch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AA903D-F233-4608-A4DC-445A93A4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E07E1-8C94-4103-AAFD-DED792F5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10854064" cy="33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1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B7B3-0D56-4182-921B-A7FA23EE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on 3: Full Bunch continued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302CD3B-27D8-4CED-9FD1-16EFE83E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605D-749A-4CA1-B14B-79B0C205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39" y="2009710"/>
            <a:ext cx="10909861" cy="33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9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C76C-5081-4786-81DD-763199641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on 4 system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22D6A-33F9-4B48-9DD7-A67CCAE8B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a.k.a</a:t>
            </a:r>
            <a:r>
              <a:rPr lang="en-US" dirty="0"/>
              <a:t> It’s better to be lucky/unlucky than smart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163CF-1159-46C7-95A1-9E27AA45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8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0F72-624E-4AC1-9D6F-9BC1B0E6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4: Timing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ABF99-0939-43C9-8F28-94F25E53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5" y="1746272"/>
            <a:ext cx="6607700" cy="4412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73266-8BDA-4840-AAB2-6B0BD25E1AD4}"/>
              </a:ext>
            </a:extLst>
          </p:cNvPr>
          <p:cNvSpPr txBox="1"/>
          <p:nvPr/>
        </p:nvSpPr>
        <p:spPr>
          <a:xfrm>
            <a:off x="7778115" y="1377315"/>
            <a:ext cx="384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Blue and yellow denote pickup 1, red and green denote pickup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wider swings for pickup 1 indicate that the nitrogen bunch enters the merger region late, and the collision takes place farther down the merger region than in the 4 on 3 version.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9962-3DF1-4398-81DD-5DC3D1C6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4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B5B0-7058-4038-99CC-198FD5A4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4: Collisions (missing bunch)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74870F-37DA-4E5E-8100-A3E70B19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42A39-09A1-4102-8006-ED28496E3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96" y="1969020"/>
            <a:ext cx="8023127" cy="42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2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97EB-F28D-40AE-B00E-A5D92B6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 Collisions (missing bunch ii)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163ECE5-65CD-4F5B-88D9-340443D2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B9348-1B97-48ED-9764-C6DC8D5E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1"/>
          <a:stretch/>
        </p:blipFill>
        <p:spPr>
          <a:xfrm>
            <a:off x="2116325" y="2009298"/>
            <a:ext cx="8113525" cy="41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E496-96CD-4EE4-8D35-6E21098F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Changing Pattern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733E7-565A-4065-B2D5-9C3D851D9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56" y="2366667"/>
            <a:ext cx="6725759" cy="3294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891C3-F3EE-422E-83F1-27ED7C4C434D}"/>
              </a:ext>
            </a:extLst>
          </p:cNvPr>
          <p:cNvSpPr txBox="1"/>
          <p:nvPr/>
        </p:nvSpPr>
        <p:spPr>
          <a:xfrm>
            <a:off x="6898821" y="1690688"/>
            <a:ext cx="4906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 gear-changing system each bunch interacts with each other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can reduce systematic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also increases the amount of time it takes for the bunches to equilibrate with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was a resonance condition theorized as: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37442-D342-45E4-BC94-FD4B0CAA6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856" y="5297796"/>
            <a:ext cx="2156446" cy="9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9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3B00-0F37-4FAB-9CA9-3EA4D6DA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 collisions full buckets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E1C578-CDE8-4B2D-9EF2-0A37F0D6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6E7B2-520D-4270-A36E-10122D9AD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9"/>
          <a:stretch/>
        </p:blipFill>
        <p:spPr>
          <a:xfrm>
            <a:off x="1869146" y="1929011"/>
            <a:ext cx="7732054" cy="41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06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BDC5-4A75-4517-9743-138CC191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on 4 collisions full buckets ii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EA5A2A-804D-4DA5-B3F5-B1E5AB09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0E322-6F41-490A-8FA3-40CA35897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26"/>
          <a:stretch/>
        </p:blipFill>
        <p:spPr>
          <a:xfrm>
            <a:off x="1817914" y="1420859"/>
            <a:ext cx="8556172" cy="49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6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F4A3-4F6A-4C2F-BFC5-E8DF91E4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lucky/unlucky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26C4-8B18-430D-874C-4B8B57507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helpful in that we still had a gear changing system (it just wasn’t centered correctly), but also showed that our analysis methods work.</a:t>
            </a:r>
          </a:p>
          <a:p>
            <a:r>
              <a:rPr lang="en-US" dirty="0"/>
              <a:t>There’s always a risk with these types of constrained metrics that it will give back what you ask of it, but we didn’t see that here.</a:t>
            </a:r>
          </a:p>
          <a:p>
            <a:r>
              <a:rPr lang="en-US" dirty="0"/>
              <a:t>This gives us a lot of confidence that the conclusions from the other data are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3CA38-1E0D-4699-8FAD-068F47A6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349-2CCB-44F6-8197-A9FE44BD81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7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A8FF-4D06-414B-8D92-2FCF02A3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signs of Beam-beam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1967A-96BE-46F3-9FEB-8EE1FC84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a plan to have the GHOST program help with simulations of the system, however that did not happen.</a:t>
            </a:r>
          </a:p>
          <a:p>
            <a:r>
              <a:rPr lang="en-US" dirty="0"/>
              <a:t>We made an estimate of the interactions, since the bunches move in the same direction the integration length is much longer, in an n(n-1) system you get a beam-beam tune shift increase of approximately 2n.</a:t>
            </a:r>
          </a:p>
          <a:p>
            <a:r>
              <a:rPr lang="en-US" dirty="0"/>
              <a:t>For a 1 mm offset in one carbon bunch, there would be a 1.2 nm offset in one of the nitrogen bunches.</a:t>
            </a:r>
          </a:p>
          <a:p>
            <a:r>
              <a:rPr lang="en-US" dirty="0"/>
              <a:t>We did not expect to see incoherent beam-beam effects in these experiments</a:t>
            </a:r>
          </a:p>
        </p:txBody>
      </p:sp>
    </p:spTree>
    <p:extLst>
      <p:ext uri="{BB962C8B-B14F-4D97-AF65-F5344CB8AC3E}">
        <p14:creationId xmlns:p14="http://schemas.microsoft.com/office/powerpoint/2010/main" val="406058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580F-320E-4B60-8BE7-F69D1E17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Signs of Beam-Beam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4633-C8BA-43C2-A651-EE5B8669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77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were some indications that there may be more going on. These energies are low enough that the EM interactions are 3-D, and are quite complex.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07014-284F-40DD-A17A-A0DF3323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97" y="2788330"/>
            <a:ext cx="9762405" cy="33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1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9ACF-977B-4A32-BDFC-2BADCD14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Signs of Beam-Beam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C5FC-99F7-47C2-A967-C1615DDB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attempts were made to quantify this effect</a:t>
            </a:r>
          </a:p>
          <a:p>
            <a:r>
              <a:rPr lang="en-US" dirty="0"/>
              <a:t>The tools are not sufficiently developed to pick them out of the current data set</a:t>
            </a:r>
          </a:p>
          <a:p>
            <a:pPr lvl="1"/>
            <a:r>
              <a:rPr lang="en-US" dirty="0"/>
              <a:t>We attempted to extract kurtosis and skewness from these distribution measurements to see if they showed a pattern</a:t>
            </a:r>
          </a:p>
          <a:p>
            <a:pPr lvl="1"/>
            <a:r>
              <a:rPr lang="en-US" dirty="0"/>
              <a:t>While there was a difference between bunches with collisions and those without, there was no pattern</a:t>
            </a:r>
          </a:p>
          <a:p>
            <a:r>
              <a:rPr lang="en-US" dirty="0"/>
              <a:t>A more sensitive Oscilloscope may help with this</a:t>
            </a:r>
          </a:p>
          <a:p>
            <a:r>
              <a:rPr lang="en-US" dirty="0"/>
              <a:t>Better simulations will also help</a:t>
            </a:r>
          </a:p>
        </p:txBody>
      </p:sp>
    </p:spTree>
    <p:extLst>
      <p:ext uri="{BB962C8B-B14F-4D97-AF65-F5344CB8AC3E}">
        <p14:creationId xmlns:p14="http://schemas.microsoft.com/office/powerpoint/2010/main" val="2112103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B604-C423-4573-BE82-CF81370F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Signs of Beam-Beam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2FF7-CD2E-4B3F-A447-E21BDAD8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potential way to detect interactions is a time of flight measurement.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current numbers we would only expect &lt;5 ns but with higher currents and different ions we could get above 10 ns which would be measurable with more sensitive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3B28E-3811-4035-BE5E-5C775A94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74" y="2613780"/>
            <a:ext cx="5907573" cy="18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75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7BFD-5946-4A33-ACF4-D82D7671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0FDC-B9F7-4D7E-859E-D1F17600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 </a:t>
            </a:r>
            <a:r>
              <a:rPr lang="en-US" dirty="0" err="1"/>
              <a:t>uncollided</a:t>
            </a:r>
            <a:r>
              <a:rPr lang="en-US" dirty="0"/>
              <a:t> bunches as a synchronization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Significantly increase number of slices to look for potential interactions in the longitudinal oscillations due to synchrotron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5 on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detailed time of flight measurements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May require new oscilloscope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Bunch Profile Evolution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Most likely requires a new oscilloscope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Could conceivably do a longitudinal tomography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number of bunches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Better simulations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Needed for most of the experiments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Currently investigating WARP as a possible code</a:t>
            </a:r>
          </a:p>
        </p:txBody>
      </p:sp>
    </p:spTree>
    <p:extLst>
      <p:ext uri="{BB962C8B-B14F-4D97-AF65-F5344CB8AC3E}">
        <p14:creationId xmlns:p14="http://schemas.microsoft.com/office/powerpoint/2010/main" val="3437139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1C1A-5CBD-4AD1-B6B9-DDF4AD10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0AD7-8174-4356-B5D6-6241F6BA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Gear changing was demonstrated for the first time on May 27, 2020</a:t>
            </a:r>
          </a:p>
          <a:p>
            <a:r>
              <a:rPr lang="en-US" dirty="0"/>
              <a:t>Analysis of the data suggests using the missing bunch signals would be a more accurate method of synchronizing the beams</a:t>
            </a:r>
          </a:p>
          <a:p>
            <a:r>
              <a:rPr lang="en-US" dirty="0"/>
              <a:t>4 on 3 and 5 on 4 systems have been shown</a:t>
            </a:r>
          </a:p>
          <a:p>
            <a:r>
              <a:rPr lang="en-US" dirty="0"/>
              <a:t>There is some evidence of measurable beam-beam interactions, this deserves further study</a:t>
            </a:r>
          </a:p>
          <a:p>
            <a:r>
              <a:rPr lang="en-US" dirty="0"/>
              <a:t>There is a lot of room for more study of gear-changing using DESIREE</a:t>
            </a:r>
          </a:p>
        </p:txBody>
      </p:sp>
    </p:spTree>
    <p:extLst>
      <p:ext uri="{BB962C8B-B14F-4D97-AF65-F5344CB8AC3E}">
        <p14:creationId xmlns:p14="http://schemas.microsoft.com/office/powerpoint/2010/main" val="1686741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4B75-AAE0-42C5-ABD2-22034409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8956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19" y="268842"/>
            <a:ext cx="8464378" cy="430887"/>
          </a:xfrm>
        </p:spPr>
        <p:txBody>
          <a:bodyPr>
            <a:normAutofit fontScale="90000"/>
          </a:bodyPr>
          <a:lstStyle/>
          <a:p>
            <a:r>
              <a:rPr lang="en-US" dirty="0"/>
              <a:t>DESIREE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79" y="771124"/>
            <a:ext cx="10515600" cy="4351338"/>
          </a:xfrm>
        </p:spPr>
        <p:txBody>
          <a:bodyPr/>
          <a:lstStyle/>
          <a:p>
            <a:r>
              <a:rPr lang="en-US" dirty="0"/>
              <a:t>Double Electro-Static Ion Ring </a:t>
            </a:r>
            <a:r>
              <a:rPr lang="en-US" dirty="0" err="1"/>
              <a:t>ExpEriment</a:t>
            </a:r>
            <a:endParaRPr lang="en-US" dirty="0"/>
          </a:p>
          <a:p>
            <a:pPr lvl="1"/>
            <a:r>
              <a:rPr lang="en-US" dirty="0"/>
              <a:t>Located at Stockholm University, in Sweden.</a:t>
            </a:r>
          </a:p>
          <a:p>
            <a:pPr lvl="1"/>
            <a:r>
              <a:rPr lang="en-US" dirty="0"/>
              <a:t>Up to 25 keV on up to 100 keV singly, oppositely-charged, ions.</a:t>
            </a:r>
          </a:p>
          <a:p>
            <a:pPr lvl="1"/>
            <a:r>
              <a:rPr lang="en-US" dirty="0"/>
              <a:t>Currently matches velocities to study neutralization reactions in the interstellar medium.</a:t>
            </a:r>
          </a:p>
          <a:p>
            <a:pPr lvl="1"/>
            <a:r>
              <a:rPr lang="en-US" dirty="0"/>
              <a:t>A part of the Swedish national infrastructure.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9BC325-8B7D-4636-9C5B-AED084F4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14446"/>
            <a:ext cx="4572000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3A8E-0398-4675-9ADA-00CC59B8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DESIREE: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3E1B0-9DB3-4F7F-B97F-B39BABAA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66" y="2216704"/>
            <a:ext cx="7485742" cy="36138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F6F5F7-6633-496C-8A34-0871B217D183}"/>
              </a:ext>
            </a:extLst>
          </p:cNvPr>
          <p:cNvGrpSpPr/>
          <p:nvPr/>
        </p:nvGrpSpPr>
        <p:grpSpPr>
          <a:xfrm>
            <a:off x="5102679" y="1289957"/>
            <a:ext cx="5363936" cy="2514600"/>
            <a:chOff x="5796643" y="1289957"/>
            <a:chExt cx="5363936" cy="25146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03F3F5-AD91-463D-9FDF-B97EFB844D32}"/>
                </a:ext>
              </a:extLst>
            </p:cNvPr>
            <p:cNvSpPr txBox="1"/>
            <p:nvPr/>
          </p:nvSpPr>
          <p:spPr>
            <a:xfrm>
              <a:off x="7707086" y="1289957"/>
              <a:ext cx="3453493" cy="64633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Pickups (BPMs) on either end of the merger region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7EFD5-20C9-47BD-AA9D-DB6BC3288496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6980464" y="1936288"/>
              <a:ext cx="2453369" cy="18682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3145A1-3A18-4F25-9C81-13273A18303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796643" y="1936288"/>
              <a:ext cx="3637190" cy="18682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4888A4-EE54-42B5-AE6C-C3B997069A32}"/>
              </a:ext>
            </a:extLst>
          </p:cNvPr>
          <p:cNvGrpSpPr/>
          <p:nvPr/>
        </p:nvGrpSpPr>
        <p:grpSpPr>
          <a:xfrm>
            <a:off x="8033657" y="3028950"/>
            <a:ext cx="2992211" cy="2016579"/>
            <a:chOff x="8727621" y="3028950"/>
            <a:chExt cx="2992211" cy="20165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DDEC8-F7EE-496B-873D-393891FB2C9D}"/>
                </a:ext>
              </a:extLst>
            </p:cNvPr>
            <p:cNvSpPr txBox="1"/>
            <p:nvPr/>
          </p:nvSpPr>
          <p:spPr>
            <a:xfrm>
              <a:off x="9817553" y="3561942"/>
              <a:ext cx="1902279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RF is handled via a pair of </a:t>
              </a:r>
              <a:r>
                <a:rPr lang="en-US" dirty="0" err="1"/>
                <a:t>Schottkey</a:t>
              </a:r>
              <a:r>
                <a:rPr lang="en-US" dirty="0"/>
                <a:t> cavities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D0BEAAC-8AF4-443F-A7CC-CB10863757A9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8727621" y="3028950"/>
              <a:ext cx="2041072" cy="532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003AA2-1B01-49BA-84C6-3C7A2A66DD1F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8756877" y="4485272"/>
              <a:ext cx="2011816" cy="5602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1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3DA6-A025-4B0A-8E3D-20BB0199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DODGE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8505-EBC4-4F48-AD08-CB35AF0D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DODGE stands for Direct Observations in DESIREE of Gear Changing Events</a:t>
            </a:r>
          </a:p>
          <a:p>
            <a:r>
              <a:rPr lang="en-US" dirty="0"/>
              <a:t>Goals of the program</a:t>
            </a:r>
          </a:p>
          <a:p>
            <a:pPr lvl="1"/>
            <a:r>
              <a:rPr lang="en-US" dirty="0"/>
              <a:t>Demonstrate a gear changing system</a:t>
            </a:r>
          </a:p>
          <a:p>
            <a:pPr lvl="1"/>
            <a:r>
              <a:rPr lang="en-US" dirty="0"/>
              <a:t>Develop tools and techniques to fully understand this system</a:t>
            </a:r>
          </a:p>
          <a:p>
            <a:pPr lvl="1"/>
            <a:r>
              <a:rPr lang="en-US" dirty="0"/>
              <a:t>Determine the limits of research into gear changing that can be done using DESIREE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E869-EAD2-4621-9553-6F3399C9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DODGE: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FCAC-D7A8-445F-AFCA-9F555C23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8736" cy="4351338"/>
          </a:xfrm>
        </p:spPr>
        <p:txBody>
          <a:bodyPr/>
          <a:lstStyle/>
          <a:p>
            <a:r>
              <a:rPr lang="en-US" dirty="0"/>
              <a:t>At IPAC 2017 in Copenhagen the people at Stockholm University had a poster →</a:t>
            </a:r>
          </a:p>
          <a:p>
            <a:r>
              <a:rPr lang="en-US" dirty="0"/>
              <a:t>Later that summer, realized it could be used to show Gear-Changing</a:t>
            </a:r>
          </a:p>
          <a:p>
            <a:r>
              <a:rPr lang="en-US" dirty="0"/>
              <a:t>Several funding avenues were pursued</a:t>
            </a:r>
          </a:p>
          <a:p>
            <a:r>
              <a:rPr lang="en-US" dirty="0"/>
              <a:t>Go ahead given in Summer of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39C81-922C-4B77-8158-8F7B75E6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922" y="434402"/>
            <a:ext cx="4416878" cy="62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4EEA-8383-47E7-8C3A-8BD639B6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DODGE: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1D7A-A957-4606-B767-6BC02E9C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goal would be a 4 on 3 gear changing system.</a:t>
            </a:r>
          </a:p>
          <a:p>
            <a:r>
              <a:rPr lang="en-US" dirty="0"/>
              <a:t>Use 14.3 keV Nitrogen and 6.97 keV carbon</a:t>
            </a:r>
          </a:p>
          <a:p>
            <a:r>
              <a:rPr lang="en-US" dirty="0"/>
              <a:t>4 on 3 program</a:t>
            </a:r>
          </a:p>
          <a:p>
            <a:pPr lvl="1"/>
            <a:r>
              <a:rPr lang="en-US" dirty="0"/>
              <a:t>Setup of the bunched beam structure</a:t>
            </a:r>
          </a:p>
          <a:p>
            <a:pPr lvl="1"/>
            <a:r>
              <a:rPr lang="en-US" dirty="0"/>
              <a:t>Missing bunch experiment</a:t>
            </a:r>
          </a:p>
          <a:p>
            <a:pPr lvl="1"/>
            <a:r>
              <a:rPr lang="en-US" dirty="0"/>
              <a:t>Full bucket gear changing experiment</a:t>
            </a:r>
          </a:p>
          <a:p>
            <a:r>
              <a:rPr lang="en-US" dirty="0"/>
              <a:t>5 on 4 program</a:t>
            </a:r>
          </a:p>
          <a:p>
            <a:r>
              <a:rPr lang="en-US" dirty="0"/>
              <a:t>5 on 3 program</a:t>
            </a:r>
          </a:p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93116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1522</Words>
  <Application>Microsoft Office PowerPoint</Application>
  <PresentationFormat>Widescreen</PresentationFormat>
  <Paragraphs>224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First Direct Observations of Gear-Changing in a Collider</vt:lpstr>
      <vt:lpstr>Contents</vt:lpstr>
      <vt:lpstr>Gear Changing</vt:lpstr>
      <vt:lpstr>Gear Changing Pattern</vt:lpstr>
      <vt:lpstr>DESIREE Background</vt:lpstr>
      <vt:lpstr>DESIREE: Layout</vt:lpstr>
      <vt:lpstr>The DODGE Program</vt:lpstr>
      <vt:lpstr>DODGE: History</vt:lpstr>
      <vt:lpstr>DODGE: outline</vt:lpstr>
      <vt:lpstr>Missing Bunch Expectations</vt:lpstr>
      <vt:lpstr>Full Bunch Experiment</vt:lpstr>
      <vt:lpstr>DODGE initial experiment</vt:lpstr>
      <vt:lpstr>Is RF Absolutely Necessary?</vt:lpstr>
      <vt:lpstr>Bunch Lengths</vt:lpstr>
      <vt:lpstr>Missing Bunch Experiment</vt:lpstr>
      <vt:lpstr>Full Experiment</vt:lpstr>
      <vt:lpstr>Results of DODGE-0</vt:lpstr>
      <vt:lpstr>DODGE-1</vt:lpstr>
      <vt:lpstr>4 on 3 system</vt:lpstr>
      <vt:lpstr>Missing Bunch Data (collisions)</vt:lpstr>
      <vt:lpstr>Missing Bunch Long Term</vt:lpstr>
      <vt:lpstr>4 on 3 results</vt:lpstr>
      <vt:lpstr>4 on 3 Zoomed in</vt:lpstr>
      <vt:lpstr>5 on 4 results</vt:lpstr>
      <vt:lpstr>5 on 4 Results</vt:lpstr>
      <vt:lpstr>4 on 3: Fitting the data</vt:lpstr>
      <vt:lpstr>4 on 3: evolution of bunch length</vt:lpstr>
      <vt:lpstr>4 on 3: Synchrotron Motion</vt:lpstr>
      <vt:lpstr>4 on 3: Fitting the timing</vt:lpstr>
      <vt:lpstr>4 on 3: Fitting the timing part ii</vt:lpstr>
      <vt:lpstr>4 on 3: fitting collisions </vt:lpstr>
      <vt:lpstr>4 on 3: Overlap Parameter for missing bunches</vt:lpstr>
      <vt:lpstr>4 on 3: Overlap Parameter missing bunches (Cont’d)</vt:lpstr>
      <vt:lpstr>4 on 3: Full Bunch </vt:lpstr>
      <vt:lpstr>4 on 3: Full Bunch continued</vt:lpstr>
      <vt:lpstr>5 on 4 system</vt:lpstr>
      <vt:lpstr>5 on 4: Timing</vt:lpstr>
      <vt:lpstr>5 on 4: Collisions (missing bunch)</vt:lpstr>
      <vt:lpstr>5 on 4 Collisions (missing bunch ii)</vt:lpstr>
      <vt:lpstr>5 on 4 collisions full buckets</vt:lpstr>
      <vt:lpstr>5 on 4 collisions full buckets ii</vt:lpstr>
      <vt:lpstr>Why is this lucky/unlucky</vt:lpstr>
      <vt:lpstr>Potential signs of Beam-beam Interactions</vt:lpstr>
      <vt:lpstr>Potential Signs of Beam-Beam Interactions</vt:lpstr>
      <vt:lpstr>Potential Signs of Beam-Beam Interactions</vt:lpstr>
      <vt:lpstr>Potential Signs of Beam-Beam Interactions</vt:lpstr>
      <vt:lpstr>Future Work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Direct Observations of Gear-Changing in a Collider</dc:title>
  <dc:creator>Edith Nissen</dc:creator>
  <cp:lastModifiedBy>Edith Nissen</cp:lastModifiedBy>
  <cp:revision>23</cp:revision>
  <dcterms:created xsi:type="dcterms:W3CDTF">2020-10-14T17:15:57Z</dcterms:created>
  <dcterms:modified xsi:type="dcterms:W3CDTF">2020-10-15T18:37:49Z</dcterms:modified>
</cp:coreProperties>
</file>