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82" r:id="rId5"/>
    <p:sldId id="283" r:id="rId6"/>
    <p:sldId id="284" r:id="rId7"/>
    <p:sldId id="259" r:id="rId8"/>
    <p:sldId id="262" r:id="rId9"/>
    <p:sldId id="300" r:id="rId10"/>
    <p:sldId id="261" r:id="rId11"/>
    <p:sldId id="260" r:id="rId12"/>
    <p:sldId id="285" r:id="rId13"/>
    <p:sldId id="281" r:id="rId14"/>
    <p:sldId id="264" r:id="rId15"/>
    <p:sldId id="265" r:id="rId16"/>
    <p:sldId id="308" r:id="rId17"/>
    <p:sldId id="286" r:id="rId18"/>
    <p:sldId id="287" r:id="rId19"/>
    <p:sldId id="270" r:id="rId20"/>
    <p:sldId id="267" r:id="rId21"/>
    <p:sldId id="303" r:id="rId22"/>
    <p:sldId id="298" r:id="rId23"/>
    <p:sldId id="301" r:id="rId24"/>
    <p:sldId id="310" r:id="rId25"/>
    <p:sldId id="268" r:id="rId26"/>
    <p:sldId id="311" r:id="rId27"/>
    <p:sldId id="271" r:id="rId28"/>
    <p:sldId id="269" r:id="rId29"/>
    <p:sldId id="304" r:id="rId30"/>
    <p:sldId id="305" r:id="rId31"/>
    <p:sldId id="302" r:id="rId32"/>
    <p:sldId id="273" r:id="rId33"/>
    <p:sldId id="288" r:id="rId34"/>
    <p:sldId id="289" r:id="rId35"/>
    <p:sldId id="290" r:id="rId36"/>
    <p:sldId id="306" r:id="rId37"/>
    <p:sldId id="291" r:id="rId38"/>
    <p:sldId id="307" r:id="rId39"/>
    <p:sldId id="312" r:id="rId40"/>
    <p:sldId id="293" r:id="rId41"/>
    <p:sldId id="292" r:id="rId42"/>
    <p:sldId id="297" r:id="rId43"/>
    <p:sldId id="294" r:id="rId44"/>
    <p:sldId id="295" r:id="rId45"/>
    <p:sldId id="272" r:id="rId46"/>
    <p:sldId id="275" r:id="rId47"/>
    <p:sldId id="276" r:id="rId48"/>
    <p:sldId id="277" r:id="rId49"/>
    <p:sldId id="278" r:id="rId50"/>
    <p:sldId id="274" r:id="rId51"/>
    <p:sldId id="279" r:id="rId52"/>
    <p:sldId id="280" r:id="rId53"/>
    <p:sldId id="309" r:id="rId54"/>
    <p:sldId id="299" r:id="rId55"/>
    <p:sldId id="266" r:id="rId56"/>
    <p:sldId id="263" r:id="rId57"/>
    <p:sldId id="29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16E56-DBD8-4280-8EA9-E4C469A70F9C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85765-F55D-43C6-9637-4701F4613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8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85765-F55D-43C6-9637-4701F461303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5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8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9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1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3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3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8A0E8-491E-4783-84F6-0E342A776FB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AE196-0D2D-42FD-AC93-B285DA77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smtClean="0"/>
              <a:t> Presentation</a:t>
            </a:r>
            <a:br>
              <a:rPr lang="en-US" smtClean="0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Dennis Sivers</a:t>
            </a:r>
          </a:p>
          <a:p>
            <a:r>
              <a:rPr lang="en-US" dirty="0" smtClean="0"/>
              <a:t>Portland Physics Institute</a:t>
            </a:r>
          </a:p>
          <a:p>
            <a:r>
              <a:rPr lang="en-US" dirty="0" smtClean="0"/>
              <a:t>University </a:t>
            </a:r>
            <a:r>
              <a:rPr lang="en-US" smtClean="0"/>
              <a:t>of Michigan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7" y="0"/>
            <a:ext cx="879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preliminary explanation of the Strong Conjecture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22</Words>
  <Application>Microsoft Office PowerPoint</Application>
  <PresentationFormat>On-screen Show (4:3)</PresentationFormat>
  <Paragraphs>8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Jlab Presentation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preliminary explanation of the Strong Conjecture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Sivers</dc:creator>
  <cp:lastModifiedBy>Dennis</cp:lastModifiedBy>
  <cp:revision>34</cp:revision>
  <dcterms:created xsi:type="dcterms:W3CDTF">2019-05-27T17:00:18Z</dcterms:created>
  <dcterms:modified xsi:type="dcterms:W3CDTF">2019-06-15T01:06:15Z</dcterms:modified>
</cp:coreProperties>
</file>